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Lst>
  <p:notesMasterIdLst>
    <p:notesMasterId r:id="rId43"/>
  </p:notesMasterIdLst>
  <p:sldIdLst>
    <p:sldId id="467" r:id="rId6"/>
    <p:sldId id="419" r:id="rId7"/>
    <p:sldId id="257" r:id="rId8"/>
    <p:sldId id="470" r:id="rId9"/>
    <p:sldId id="474" r:id="rId10"/>
    <p:sldId id="475" r:id="rId11"/>
    <p:sldId id="476" r:id="rId12"/>
    <p:sldId id="439" r:id="rId13"/>
    <p:sldId id="477" r:id="rId14"/>
    <p:sldId id="483" r:id="rId15"/>
    <p:sldId id="267" r:id="rId16"/>
    <p:sldId id="457" r:id="rId17"/>
    <p:sldId id="459" r:id="rId18"/>
    <p:sldId id="421" r:id="rId19"/>
    <p:sldId id="468" r:id="rId20"/>
    <p:sldId id="473" r:id="rId21"/>
    <p:sldId id="479" r:id="rId22"/>
    <p:sldId id="484" r:id="rId23"/>
    <p:sldId id="456" r:id="rId24"/>
    <p:sldId id="478" r:id="rId25"/>
    <p:sldId id="458" r:id="rId26"/>
    <p:sldId id="464" r:id="rId27"/>
    <p:sldId id="291" r:id="rId28"/>
    <p:sldId id="294" r:id="rId29"/>
    <p:sldId id="292" r:id="rId30"/>
    <p:sldId id="293" r:id="rId31"/>
    <p:sldId id="295" r:id="rId32"/>
    <p:sldId id="472" r:id="rId33"/>
    <p:sldId id="460" r:id="rId34"/>
    <p:sldId id="461" r:id="rId35"/>
    <p:sldId id="462" r:id="rId36"/>
    <p:sldId id="463" r:id="rId37"/>
    <p:sldId id="471" r:id="rId38"/>
    <p:sldId id="438" r:id="rId39"/>
    <p:sldId id="425" r:id="rId40"/>
    <p:sldId id="297" r:id="rId41"/>
    <p:sldId id="296" r:id="rId42"/>
  </p:sldIdLst>
  <p:sldSz cx="12192000" cy="6858000"/>
  <p:notesSz cx="9309100" cy="7023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415CF4-38C3-EAE8-B84F-1746D7AE83DC}" v="3" dt="2024-05-28T18:25:07.082"/>
    <p1510:client id="{9992D2D8-F82D-540A-1CD6-EE8FCD8083FA}" v="7" dt="2024-05-28T18:24:26.26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5/10/relationships/revisionInfo" Target="revisionInfo.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F4E4D4-05BE-4680-B2A4-FA9C5AAD5FC3}"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C0BF450-E0E9-42E1-BCF3-A5ACEE0AD6C6}">
      <dgm:prSet/>
      <dgm:spPr/>
      <dgm:t>
        <a:bodyPr/>
        <a:lstStyle/>
        <a:p>
          <a:pPr>
            <a:lnSpc>
              <a:spcPct val="100000"/>
            </a:lnSpc>
          </a:pPr>
          <a:r>
            <a:rPr lang="en-US"/>
            <a:t>To assist you in tracking deliverables, we’ve  developed a Monthly Deliverables Checklist which should be completed and attached to  each month's reimbursement as follows:  Deliverable 2:  Monthly Attendance, Deliverable 4:  Monthly Incident Log, etc. It is very important that each deliverable is labeled with the description of the item.  </a:t>
          </a:r>
        </a:p>
      </dgm:t>
    </dgm:pt>
    <dgm:pt modelId="{AEA590A7-403B-4C51-A859-537E811355BF}" type="parTrans" cxnId="{9914A4CE-670E-4F75-9CCC-2CF970654C76}">
      <dgm:prSet/>
      <dgm:spPr/>
      <dgm:t>
        <a:bodyPr/>
        <a:lstStyle/>
        <a:p>
          <a:endParaRPr lang="en-US"/>
        </a:p>
      </dgm:t>
    </dgm:pt>
    <dgm:pt modelId="{6673FD3F-DD78-4077-BB00-AF4551038A0E}" type="sibTrans" cxnId="{9914A4CE-670E-4F75-9CCC-2CF970654C76}">
      <dgm:prSet/>
      <dgm:spPr/>
      <dgm:t>
        <a:bodyPr/>
        <a:lstStyle/>
        <a:p>
          <a:endParaRPr lang="en-US"/>
        </a:p>
      </dgm:t>
    </dgm:pt>
    <dgm:pt modelId="{7D72AA76-BC4F-4303-9732-E38572990CAB}">
      <dgm:prSet/>
      <dgm:spPr/>
      <dgm:t>
        <a:bodyPr/>
        <a:lstStyle/>
        <a:p>
          <a:pPr>
            <a:lnSpc>
              <a:spcPct val="100000"/>
            </a:lnSpc>
          </a:pPr>
          <a:r>
            <a:rPr lang="en-US"/>
            <a:t>Each deliverable on the checklist contains examples of evidence which should be provided as supporting documentation.</a:t>
          </a:r>
        </a:p>
      </dgm:t>
    </dgm:pt>
    <dgm:pt modelId="{F129F8E7-CB8F-4056-8901-65A7D63A2809}" type="parTrans" cxnId="{61D99C5B-D9AC-485F-81CC-CA6206CCEDEB}">
      <dgm:prSet/>
      <dgm:spPr/>
      <dgm:t>
        <a:bodyPr/>
        <a:lstStyle/>
        <a:p>
          <a:endParaRPr lang="en-US"/>
        </a:p>
      </dgm:t>
    </dgm:pt>
    <dgm:pt modelId="{13071EA4-194D-4DF5-82F2-8F767F919754}" type="sibTrans" cxnId="{61D99C5B-D9AC-485F-81CC-CA6206CCEDEB}">
      <dgm:prSet/>
      <dgm:spPr/>
      <dgm:t>
        <a:bodyPr/>
        <a:lstStyle/>
        <a:p>
          <a:endParaRPr lang="en-US"/>
        </a:p>
      </dgm:t>
    </dgm:pt>
    <dgm:pt modelId="{27E87F72-D2F0-45F2-9D49-D73303AEDFC8}">
      <dgm:prSet/>
      <dgm:spPr/>
      <dgm:t>
        <a:bodyPr/>
        <a:lstStyle/>
        <a:p>
          <a:pPr>
            <a:lnSpc>
              <a:spcPct val="100000"/>
            </a:lnSpc>
          </a:pPr>
          <a:r>
            <a:rPr lang="en-US" dirty="0"/>
            <a:t>Reimbursements are due on the 10</a:t>
          </a:r>
          <a:r>
            <a:rPr lang="en-US" baseline="30000" dirty="0"/>
            <a:t>th</a:t>
          </a:r>
          <a:r>
            <a:rPr lang="en-US" dirty="0"/>
            <a:t> for the previous month’s activity.  For example, June reimbursements and deliverables are due no later than July 10</a:t>
          </a:r>
          <a:r>
            <a:rPr lang="en-US" baseline="30000" dirty="0"/>
            <a:t>th</a:t>
          </a:r>
          <a:r>
            <a:rPr lang="en-US" dirty="0"/>
            <a:t>.</a:t>
          </a:r>
        </a:p>
      </dgm:t>
    </dgm:pt>
    <dgm:pt modelId="{479FAF47-5AAF-4E17-802E-0015D18AE953}" type="parTrans" cxnId="{B5186199-C9EE-42B6-AD2A-0383C5FD60C1}">
      <dgm:prSet/>
      <dgm:spPr/>
      <dgm:t>
        <a:bodyPr/>
        <a:lstStyle/>
        <a:p>
          <a:endParaRPr lang="en-US"/>
        </a:p>
      </dgm:t>
    </dgm:pt>
    <dgm:pt modelId="{FB4412F1-E7A7-4273-AB23-D195F4349CDC}" type="sibTrans" cxnId="{B5186199-C9EE-42B6-AD2A-0383C5FD60C1}">
      <dgm:prSet/>
      <dgm:spPr/>
      <dgm:t>
        <a:bodyPr/>
        <a:lstStyle/>
        <a:p>
          <a:endParaRPr lang="en-US"/>
        </a:p>
      </dgm:t>
    </dgm:pt>
    <dgm:pt modelId="{130E60C2-D681-484D-98F4-F8E1272FD7A7}">
      <dgm:prSet/>
      <dgm:spPr/>
      <dgm:t>
        <a:bodyPr/>
        <a:lstStyle/>
        <a:p>
          <a:pPr>
            <a:lnSpc>
              <a:spcPct val="100000"/>
            </a:lnSpc>
          </a:pPr>
          <a:r>
            <a:rPr lang="en-US"/>
            <a:t>Please create an internal deadline for timely submission of monthly deliverables (5th of each month) for quality review and completion.  </a:t>
          </a:r>
        </a:p>
      </dgm:t>
    </dgm:pt>
    <dgm:pt modelId="{4E31BF20-8945-49C3-B15D-AA29624BE45E}" type="parTrans" cxnId="{61889494-7AC3-41E9-80AA-99744D17C671}">
      <dgm:prSet/>
      <dgm:spPr/>
      <dgm:t>
        <a:bodyPr/>
        <a:lstStyle/>
        <a:p>
          <a:endParaRPr lang="en-US"/>
        </a:p>
      </dgm:t>
    </dgm:pt>
    <dgm:pt modelId="{9E5DD72C-398B-441D-B778-4996EC6F5D7E}" type="sibTrans" cxnId="{61889494-7AC3-41E9-80AA-99744D17C671}">
      <dgm:prSet/>
      <dgm:spPr/>
      <dgm:t>
        <a:bodyPr/>
        <a:lstStyle/>
        <a:p>
          <a:endParaRPr lang="en-US"/>
        </a:p>
      </dgm:t>
    </dgm:pt>
    <dgm:pt modelId="{35566477-60F9-4C18-AAF7-3FEB58F80111}" type="pres">
      <dgm:prSet presAssocID="{0CF4E4D4-05BE-4680-B2A4-FA9C5AAD5FC3}" presName="root" presStyleCnt="0">
        <dgm:presLayoutVars>
          <dgm:dir/>
          <dgm:resizeHandles val="exact"/>
        </dgm:presLayoutVars>
      </dgm:prSet>
      <dgm:spPr/>
    </dgm:pt>
    <dgm:pt modelId="{08634DE6-E38A-4D26-8AA6-367882468FD9}" type="pres">
      <dgm:prSet presAssocID="{CC0BF450-E0E9-42E1-BCF3-A5ACEE0AD6C6}" presName="compNode" presStyleCnt="0"/>
      <dgm:spPr/>
    </dgm:pt>
    <dgm:pt modelId="{FFB2A0DE-F37E-4396-83BE-71B867E16882}" type="pres">
      <dgm:prSet presAssocID="{CC0BF450-E0E9-42E1-BCF3-A5ACEE0AD6C6}" presName="bgRect" presStyleLbl="bgShp" presStyleIdx="0" presStyleCnt="4"/>
      <dgm:spPr/>
    </dgm:pt>
    <dgm:pt modelId="{D9FE141C-F209-45D4-AEFC-CCD1C504282A}" type="pres">
      <dgm:prSet presAssocID="{CC0BF450-E0E9-42E1-BCF3-A5ACEE0AD6C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8927DD1E-EB46-490E-A6E0-501B1100D957}" type="pres">
      <dgm:prSet presAssocID="{CC0BF450-E0E9-42E1-BCF3-A5ACEE0AD6C6}" presName="spaceRect" presStyleCnt="0"/>
      <dgm:spPr/>
    </dgm:pt>
    <dgm:pt modelId="{C83AE89B-E386-4CF6-B4B3-A0F01A3EE034}" type="pres">
      <dgm:prSet presAssocID="{CC0BF450-E0E9-42E1-BCF3-A5ACEE0AD6C6}" presName="parTx" presStyleLbl="revTx" presStyleIdx="0" presStyleCnt="4">
        <dgm:presLayoutVars>
          <dgm:chMax val="0"/>
          <dgm:chPref val="0"/>
        </dgm:presLayoutVars>
      </dgm:prSet>
      <dgm:spPr/>
    </dgm:pt>
    <dgm:pt modelId="{50450EBF-279E-462D-8F54-82B0F80A3DCA}" type="pres">
      <dgm:prSet presAssocID="{6673FD3F-DD78-4077-BB00-AF4551038A0E}" presName="sibTrans" presStyleCnt="0"/>
      <dgm:spPr/>
    </dgm:pt>
    <dgm:pt modelId="{1BD288A9-86A4-4A94-9086-3284644264E1}" type="pres">
      <dgm:prSet presAssocID="{7D72AA76-BC4F-4303-9732-E38572990CAB}" presName="compNode" presStyleCnt="0"/>
      <dgm:spPr/>
    </dgm:pt>
    <dgm:pt modelId="{C60EA580-F02A-4167-A0CA-49EDF3203371}" type="pres">
      <dgm:prSet presAssocID="{7D72AA76-BC4F-4303-9732-E38572990CAB}" presName="bgRect" presStyleLbl="bgShp" presStyleIdx="1" presStyleCnt="4"/>
      <dgm:spPr/>
    </dgm:pt>
    <dgm:pt modelId="{A09D4F81-D4E5-41C1-AE2A-CCD08E8418B7}" type="pres">
      <dgm:prSet presAssocID="{7D72AA76-BC4F-4303-9732-E38572990CA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646FE4B-3165-4AB2-AC29-343B7D660231}" type="pres">
      <dgm:prSet presAssocID="{7D72AA76-BC4F-4303-9732-E38572990CAB}" presName="spaceRect" presStyleCnt="0"/>
      <dgm:spPr/>
    </dgm:pt>
    <dgm:pt modelId="{BE9C7AE4-E5A3-462A-A8D1-401CD0057552}" type="pres">
      <dgm:prSet presAssocID="{7D72AA76-BC4F-4303-9732-E38572990CAB}" presName="parTx" presStyleLbl="revTx" presStyleIdx="1" presStyleCnt="4">
        <dgm:presLayoutVars>
          <dgm:chMax val="0"/>
          <dgm:chPref val="0"/>
        </dgm:presLayoutVars>
      </dgm:prSet>
      <dgm:spPr/>
    </dgm:pt>
    <dgm:pt modelId="{73208571-DB01-4A11-9868-52D50A9806B7}" type="pres">
      <dgm:prSet presAssocID="{13071EA4-194D-4DF5-82F2-8F767F919754}" presName="sibTrans" presStyleCnt="0"/>
      <dgm:spPr/>
    </dgm:pt>
    <dgm:pt modelId="{3C1EDDCE-BC73-4BE6-8414-754B46B32DC0}" type="pres">
      <dgm:prSet presAssocID="{27E87F72-D2F0-45F2-9D49-D73303AEDFC8}" presName="compNode" presStyleCnt="0"/>
      <dgm:spPr/>
    </dgm:pt>
    <dgm:pt modelId="{19444C13-3988-4DDA-BF0B-44FB5CD37FB4}" type="pres">
      <dgm:prSet presAssocID="{27E87F72-D2F0-45F2-9D49-D73303AEDFC8}" presName="bgRect" presStyleLbl="bgShp" presStyleIdx="2" presStyleCnt="4"/>
      <dgm:spPr/>
    </dgm:pt>
    <dgm:pt modelId="{DE41E257-9C0B-415B-9CCA-ECCAE4AC2B07}" type="pres">
      <dgm:prSet presAssocID="{27E87F72-D2F0-45F2-9D49-D73303AEDFC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AB9C89D3-AACB-477F-AD47-6065C66B9869}" type="pres">
      <dgm:prSet presAssocID="{27E87F72-D2F0-45F2-9D49-D73303AEDFC8}" presName="spaceRect" presStyleCnt="0"/>
      <dgm:spPr/>
    </dgm:pt>
    <dgm:pt modelId="{32ED7159-BF7F-4183-B1DC-EF875EAEA129}" type="pres">
      <dgm:prSet presAssocID="{27E87F72-D2F0-45F2-9D49-D73303AEDFC8}" presName="parTx" presStyleLbl="revTx" presStyleIdx="2" presStyleCnt="4">
        <dgm:presLayoutVars>
          <dgm:chMax val="0"/>
          <dgm:chPref val="0"/>
        </dgm:presLayoutVars>
      </dgm:prSet>
      <dgm:spPr/>
    </dgm:pt>
    <dgm:pt modelId="{F91C3B22-4907-4797-9B96-10FF6F678D8B}" type="pres">
      <dgm:prSet presAssocID="{FB4412F1-E7A7-4273-AB23-D195F4349CDC}" presName="sibTrans" presStyleCnt="0"/>
      <dgm:spPr/>
    </dgm:pt>
    <dgm:pt modelId="{9E102643-09BB-479E-99D7-D1E6C5839F78}" type="pres">
      <dgm:prSet presAssocID="{130E60C2-D681-484D-98F4-F8E1272FD7A7}" presName="compNode" presStyleCnt="0"/>
      <dgm:spPr/>
    </dgm:pt>
    <dgm:pt modelId="{F6DE28F9-974F-4CF9-9B47-FCBDD46FAE87}" type="pres">
      <dgm:prSet presAssocID="{130E60C2-D681-484D-98F4-F8E1272FD7A7}" presName="bgRect" presStyleLbl="bgShp" presStyleIdx="3" presStyleCnt="4" custLinFactNeighborY="-1940"/>
      <dgm:spPr/>
    </dgm:pt>
    <dgm:pt modelId="{FE77BA51-2392-4FDF-86BF-8F3DA616A841}" type="pres">
      <dgm:prSet presAssocID="{130E60C2-D681-484D-98F4-F8E1272FD7A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50F4BB1E-9C72-464D-B19E-5F160C628D91}" type="pres">
      <dgm:prSet presAssocID="{130E60C2-D681-484D-98F4-F8E1272FD7A7}" presName="spaceRect" presStyleCnt="0"/>
      <dgm:spPr/>
    </dgm:pt>
    <dgm:pt modelId="{E25DE067-0BC5-4C94-994D-4D6481211F70}" type="pres">
      <dgm:prSet presAssocID="{130E60C2-D681-484D-98F4-F8E1272FD7A7}" presName="parTx" presStyleLbl="revTx" presStyleIdx="3" presStyleCnt="4">
        <dgm:presLayoutVars>
          <dgm:chMax val="0"/>
          <dgm:chPref val="0"/>
        </dgm:presLayoutVars>
      </dgm:prSet>
      <dgm:spPr/>
    </dgm:pt>
  </dgm:ptLst>
  <dgm:cxnLst>
    <dgm:cxn modelId="{61D99C5B-D9AC-485F-81CC-CA6206CCEDEB}" srcId="{0CF4E4D4-05BE-4680-B2A4-FA9C5AAD5FC3}" destId="{7D72AA76-BC4F-4303-9732-E38572990CAB}" srcOrd="1" destOrd="0" parTransId="{F129F8E7-CB8F-4056-8901-65A7D63A2809}" sibTransId="{13071EA4-194D-4DF5-82F2-8F767F919754}"/>
    <dgm:cxn modelId="{01A70461-E9E1-40C9-86C0-AA6378A79E90}" type="presOf" srcId="{130E60C2-D681-484D-98F4-F8E1272FD7A7}" destId="{E25DE067-0BC5-4C94-994D-4D6481211F70}" srcOrd="0" destOrd="0" presId="urn:microsoft.com/office/officeart/2018/2/layout/IconVerticalSolidList"/>
    <dgm:cxn modelId="{F6F00D71-C6D1-4BE5-A5F3-9E34121A945C}" type="presOf" srcId="{7D72AA76-BC4F-4303-9732-E38572990CAB}" destId="{BE9C7AE4-E5A3-462A-A8D1-401CD0057552}" srcOrd="0" destOrd="0" presId="urn:microsoft.com/office/officeart/2018/2/layout/IconVerticalSolidList"/>
    <dgm:cxn modelId="{989C0C7A-6270-440C-B9C0-8A4D0AB44EE0}" type="presOf" srcId="{0CF4E4D4-05BE-4680-B2A4-FA9C5AAD5FC3}" destId="{35566477-60F9-4C18-AAF7-3FEB58F80111}" srcOrd="0" destOrd="0" presId="urn:microsoft.com/office/officeart/2018/2/layout/IconVerticalSolidList"/>
    <dgm:cxn modelId="{61889494-7AC3-41E9-80AA-99744D17C671}" srcId="{0CF4E4D4-05BE-4680-B2A4-FA9C5AAD5FC3}" destId="{130E60C2-D681-484D-98F4-F8E1272FD7A7}" srcOrd="3" destOrd="0" parTransId="{4E31BF20-8945-49C3-B15D-AA29624BE45E}" sibTransId="{9E5DD72C-398B-441D-B778-4996EC6F5D7E}"/>
    <dgm:cxn modelId="{B5186199-C9EE-42B6-AD2A-0383C5FD60C1}" srcId="{0CF4E4D4-05BE-4680-B2A4-FA9C5AAD5FC3}" destId="{27E87F72-D2F0-45F2-9D49-D73303AEDFC8}" srcOrd="2" destOrd="0" parTransId="{479FAF47-5AAF-4E17-802E-0015D18AE953}" sibTransId="{FB4412F1-E7A7-4273-AB23-D195F4349CDC}"/>
    <dgm:cxn modelId="{EB6568A6-AE92-4C8A-855E-47DB05EA3894}" type="presOf" srcId="{27E87F72-D2F0-45F2-9D49-D73303AEDFC8}" destId="{32ED7159-BF7F-4183-B1DC-EF875EAEA129}" srcOrd="0" destOrd="0" presId="urn:microsoft.com/office/officeart/2018/2/layout/IconVerticalSolidList"/>
    <dgm:cxn modelId="{9914A4CE-670E-4F75-9CCC-2CF970654C76}" srcId="{0CF4E4D4-05BE-4680-B2A4-FA9C5AAD5FC3}" destId="{CC0BF450-E0E9-42E1-BCF3-A5ACEE0AD6C6}" srcOrd="0" destOrd="0" parTransId="{AEA590A7-403B-4C51-A859-537E811355BF}" sibTransId="{6673FD3F-DD78-4077-BB00-AF4551038A0E}"/>
    <dgm:cxn modelId="{EBAF0FFA-2E6B-4BDE-9E6B-7FFDD0ADCB5D}" type="presOf" srcId="{CC0BF450-E0E9-42E1-BCF3-A5ACEE0AD6C6}" destId="{C83AE89B-E386-4CF6-B4B3-A0F01A3EE034}" srcOrd="0" destOrd="0" presId="urn:microsoft.com/office/officeart/2018/2/layout/IconVerticalSolidList"/>
    <dgm:cxn modelId="{4EDCA94F-CD76-441B-9039-413DA27B7F7A}" type="presParOf" srcId="{35566477-60F9-4C18-AAF7-3FEB58F80111}" destId="{08634DE6-E38A-4D26-8AA6-367882468FD9}" srcOrd="0" destOrd="0" presId="urn:microsoft.com/office/officeart/2018/2/layout/IconVerticalSolidList"/>
    <dgm:cxn modelId="{FE04BF65-5E6C-4D62-9D42-48C48ADEB05B}" type="presParOf" srcId="{08634DE6-E38A-4D26-8AA6-367882468FD9}" destId="{FFB2A0DE-F37E-4396-83BE-71B867E16882}" srcOrd="0" destOrd="0" presId="urn:microsoft.com/office/officeart/2018/2/layout/IconVerticalSolidList"/>
    <dgm:cxn modelId="{F3642811-B16A-4126-A15E-FA3CCA1422D5}" type="presParOf" srcId="{08634DE6-E38A-4D26-8AA6-367882468FD9}" destId="{D9FE141C-F209-45D4-AEFC-CCD1C504282A}" srcOrd="1" destOrd="0" presId="urn:microsoft.com/office/officeart/2018/2/layout/IconVerticalSolidList"/>
    <dgm:cxn modelId="{FF72B664-6F41-4936-9AB2-D75A95787532}" type="presParOf" srcId="{08634DE6-E38A-4D26-8AA6-367882468FD9}" destId="{8927DD1E-EB46-490E-A6E0-501B1100D957}" srcOrd="2" destOrd="0" presId="urn:microsoft.com/office/officeart/2018/2/layout/IconVerticalSolidList"/>
    <dgm:cxn modelId="{0199D585-F1C5-4EA8-AB91-47AAA6486997}" type="presParOf" srcId="{08634DE6-E38A-4D26-8AA6-367882468FD9}" destId="{C83AE89B-E386-4CF6-B4B3-A0F01A3EE034}" srcOrd="3" destOrd="0" presId="urn:microsoft.com/office/officeart/2018/2/layout/IconVerticalSolidList"/>
    <dgm:cxn modelId="{07F36682-8AA4-4EFB-A1DD-1D2469D1640C}" type="presParOf" srcId="{35566477-60F9-4C18-AAF7-3FEB58F80111}" destId="{50450EBF-279E-462D-8F54-82B0F80A3DCA}" srcOrd="1" destOrd="0" presId="urn:microsoft.com/office/officeart/2018/2/layout/IconVerticalSolidList"/>
    <dgm:cxn modelId="{EA9CD4BC-029C-4185-A51D-1851495A98D7}" type="presParOf" srcId="{35566477-60F9-4C18-AAF7-3FEB58F80111}" destId="{1BD288A9-86A4-4A94-9086-3284644264E1}" srcOrd="2" destOrd="0" presId="urn:microsoft.com/office/officeart/2018/2/layout/IconVerticalSolidList"/>
    <dgm:cxn modelId="{9A407CF7-BC69-4BEE-8465-D00CAD72FED0}" type="presParOf" srcId="{1BD288A9-86A4-4A94-9086-3284644264E1}" destId="{C60EA580-F02A-4167-A0CA-49EDF3203371}" srcOrd="0" destOrd="0" presId="urn:microsoft.com/office/officeart/2018/2/layout/IconVerticalSolidList"/>
    <dgm:cxn modelId="{57992F69-E7E1-4AE2-A737-559D70ACEECA}" type="presParOf" srcId="{1BD288A9-86A4-4A94-9086-3284644264E1}" destId="{A09D4F81-D4E5-41C1-AE2A-CCD08E8418B7}" srcOrd="1" destOrd="0" presId="urn:microsoft.com/office/officeart/2018/2/layout/IconVerticalSolidList"/>
    <dgm:cxn modelId="{92FF98C3-2A73-4709-A37F-37AD5F64AFE1}" type="presParOf" srcId="{1BD288A9-86A4-4A94-9086-3284644264E1}" destId="{7646FE4B-3165-4AB2-AC29-343B7D660231}" srcOrd="2" destOrd="0" presId="urn:microsoft.com/office/officeart/2018/2/layout/IconVerticalSolidList"/>
    <dgm:cxn modelId="{44D4CC5C-F2CE-4859-A142-10C499CF2CCF}" type="presParOf" srcId="{1BD288A9-86A4-4A94-9086-3284644264E1}" destId="{BE9C7AE4-E5A3-462A-A8D1-401CD0057552}" srcOrd="3" destOrd="0" presId="urn:microsoft.com/office/officeart/2018/2/layout/IconVerticalSolidList"/>
    <dgm:cxn modelId="{9D81D5BA-A439-4730-BF89-23EF196CE73A}" type="presParOf" srcId="{35566477-60F9-4C18-AAF7-3FEB58F80111}" destId="{73208571-DB01-4A11-9868-52D50A9806B7}" srcOrd="3" destOrd="0" presId="urn:microsoft.com/office/officeart/2018/2/layout/IconVerticalSolidList"/>
    <dgm:cxn modelId="{0207B7A9-F95D-446B-B18B-B990AC1F3541}" type="presParOf" srcId="{35566477-60F9-4C18-AAF7-3FEB58F80111}" destId="{3C1EDDCE-BC73-4BE6-8414-754B46B32DC0}" srcOrd="4" destOrd="0" presId="urn:microsoft.com/office/officeart/2018/2/layout/IconVerticalSolidList"/>
    <dgm:cxn modelId="{384C76D9-0011-45BD-96F8-F174629D8B46}" type="presParOf" srcId="{3C1EDDCE-BC73-4BE6-8414-754B46B32DC0}" destId="{19444C13-3988-4DDA-BF0B-44FB5CD37FB4}" srcOrd="0" destOrd="0" presId="urn:microsoft.com/office/officeart/2018/2/layout/IconVerticalSolidList"/>
    <dgm:cxn modelId="{F743B2EE-3B2D-4092-9378-5449C5A3AF62}" type="presParOf" srcId="{3C1EDDCE-BC73-4BE6-8414-754B46B32DC0}" destId="{DE41E257-9C0B-415B-9CCA-ECCAE4AC2B07}" srcOrd="1" destOrd="0" presId="urn:microsoft.com/office/officeart/2018/2/layout/IconVerticalSolidList"/>
    <dgm:cxn modelId="{B1FE253A-F464-4D8C-966A-65B5FDEBA1A9}" type="presParOf" srcId="{3C1EDDCE-BC73-4BE6-8414-754B46B32DC0}" destId="{AB9C89D3-AACB-477F-AD47-6065C66B9869}" srcOrd="2" destOrd="0" presId="urn:microsoft.com/office/officeart/2018/2/layout/IconVerticalSolidList"/>
    <dgm:cxn modelId="{09C7595F-57CC-4FFE-9AD8-44571FC03BF4}" type="presParOf" srcId="{3C1EDDCE-BC73-4BE6-8414-754B46B32DC0}" destId="{32ED7159-BF7F-4183-B1DC-EF875EAEA129}" srcOrd="3" destOrd="0" presId="urn:microsoft.com/office/officeart/2018/2/layout/IconVerticalSolidList"/>
    <dgm:cxn modelId="{0F05E291-2330-4559-9B32-89A986D93DA8}" type="presParOf" srcId="{35566477-60F9-4C18-AAF7-3FEB58F80111}" destId="{F91C3B22-4907-4797-9B96-10FF6F678D8B}" srcOrd="5" destOrd="0" presId="urn:microsoft.com/office/officeart/2018/2/layout/IconVerticalSolidList"/>
    <dgm:cxn modelId="{8CEA9BBD-1B71-4823-A604-BF9A63F1649E}" type="presParOf" srcId="{35566477-60F9-4C18-AAF7-3FEB58F80111}" destId="{9E102643-09BB-479E-99D7-D1E6C5839F78}" srcOrd="6" destOrd="0" presId="urn:microsoft.com/office/officeart/2018/2/layout/IconVerticalSolidList"/>
    <dgm:cxn modelId="{D5E56510-AB67-4F6A-BE19-C34D47C246AA}" type="presParOf" srcId="{9E102643-09BB-479E-99D7-D1E6C5839F78}" destId="{F6DE28F9-974F-4CF9-9B47-FCBDD46FAE87}" srcOrd="0" destOrd="0" presId="urn:microsoft.com/office/officeart/2018/2/layout/IconVerticalSolidList"/>
    <dgm:cxn modelId="{D674C2FC-447A-4C46-B02F-CE3A95634DF9}" type="presParOf" srcId="{9E102643-09BB-479E-99D7-D1E6C5839F78}" destId="{FE77BA51-2392-4FDF-86BF-8F3DA616A841}" srcOrd="1" destOrd="0" presId="urn:microsoft.com/office/officeart/2018/2/layout/IconVerticalSolidList"/>
    <dgm:cxn modelId="{8CC0A696-54ED-405E-AFCD-5EC46B5EA1FF}" type="presParOf" srcId="{9E102643-09BB-479E-99D7-D1E6C5839F78}" destId="{50F4BB1E-9C72-464D-B19E-5F160C628D91}" srcOrd="2" destOrd="0" presId="urn:microsoft.com/office/officeart/2018/2/layout/IconVerticalSolidList"/>
    <dgm:cxn modelId="{52B2C8EB-FFEA-443D-B3F2-F64AFA193592}" type="presParOf" srcId="{9E102643-09BB-479E-99D7-D1E6C5839F78}" destId="{E25DE067-0BC5-4C94-994D-4D6481211F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27DA94-7EA9-4420-B38D-25ABF59B3B1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0F5E0144-9673-4CA2-825E-416975624FC8}">
      <dgm:prSet/>
      <dgm:spPr/>
      <dgm:t>
        <a:bodyPr/>
        <a:lstStyle/>
        <a:p>
          <a:r>
            <a:rPr lang="en-US"/>
            <a:t>All students must have a completed program enrollment form </a:t>
          </a:r>
        </a:p>
      </dgm:t>
    </dgm:pt>
    <dgm:pt modelId="{FE733C7E-333E-4A0D-AFA2-50CD733E8E71}" type="parTrans" cxnId="{3491EB16-95F3-441E-BAA3-8AFE081BCEED}">
      <dgm:prSet/>
      <dgm:spPr/>
      <dgm:t>
        <a:bodyPr/>
        <a:lstStyle/>
        <a:p>
          <a:endParaRPr lang="en-US"/>
        </a:p>
      </dgm:t>
    </dgm:pt>
    <dgm:pt modelId="{0C509E25-3D4F-4BAD-B3F5-B171B2EB9777}" type="sibTrans" cxnId="{3491EB16-95F3-441E-BAA3-8AFE081BCEED}">
      <dgm:prSet/>
      <dgm:spPr/>
      <dgm:t>
        <a:bodyPr/>
        <a:lstStyle/>
        <a:p>
          <a:endParaRPr lang="en-US"/>
        </a:p>
      </dgm:t>
    </dgm:pt>
    <dgm:pt modelId="{94010745-8DDF-4E60-AADD-EF5B7A478E2B}">
      <dgm:prSet/>
      <dgm:spPr/>
      <dgm:t>
        <a:bodyPr/>
        <a:lstStyle/>
        <a:p>
          <a:r>
            <a:rPr lang="en-US"/>
            <a:t>All staff must be level 2 background screened</a:t>
          </a:r>
        </a:p>
      </dgm:t>
    </dgm:pt>
    <dgm:pt modelId="{95CD44E1-4892-49AB-A53F-3DC778170388}" type="parTrans" cxnId="{832EBC41-FFC8-42CD-9B86-5929B0C2F162}">
      <dgm:prSet/>
      <dgm:spPr/>
      <dgm:t>
        <a:bodyPr/>
        <a:lstStyle/>
        <a:p>
          <a:endParaRPr lang="en-US"/>
        </a:p>
      </dgm:t>
    </dgm:pt>
    <dgm:pt modelId="{8560D5B9-E8F0-4212-BE7D-EDD1ADBF9250}" type="sibTrans" cxnId="{832EBC41-FFC8-42CD-9B86-5929B0C2F162}">
      <dgm:prSet/>
      <dgm:spPr/>
      <dgm:t>
        <a:bodyPr/>
        <a:lstStyle/>
        <a:p>
          <a:endParaRPr lang="en-US"/>
        </a:p>
      </dgm:t>
    </dgm:pt>
    <dgm:pt modelId="{5DB0A6D9-00CD-492D-9A85-133C793415DD}">
      <dgm:prSet/>
      <dgm:spPr/>
      <dgm:t>
        <a:bodyPr/>
        <a:lstStyle/>
        <a:p>
          <a:r>
            <a:rPr lang="en-US"/>
            <a:t>Must have completed photo release form</a:t>
          </a:r>
        </a:p>
      </dgm:t>
    </dgm:pt>
    <dgm:pt modelId="{7C9CB306-56AB-4708-B993-DB24E5287C61}" type="parTrans" cxnId="{2C5CF2F6-26F5-4B5C-B94E-50B24839FDDC}">
      <dgm:prSet/>
      <dgm:spPr/>
      <dgm:t>
        <a:bodyPr/>
        <a:lstStyle/>
        <a:p>
          <a:endParaRPr lang="en-US"/>
        </a:p>
      </dgm:t>
    </dgm:pt>
    <dgm:pt modelId="{D65FE983-826E-48B3-8945-A7A3EF571763}" type="sibTrans" cxnId="{2C5CF2F6-26F5-4B5C-B94E-50B24839FDDC}">
      <dgm:prSet/>
      <dgm:spPr/>
      <dgm:t>
        <a:bodyPr/>
        <a:lstStyle/>
        <a:p>
          <a:endParaRPr lang="en-US"/>
        </a:p>
      </dgm:t>
    </dgm:pt>
    <dgm:pt modelId="{EE057609-E249-49BA-AB23-EB9FCAAB81E2}">
      <dgm:prSet/>
      <dgm:spPr/>
      <dgm:t>
        <a:bodyPr/>
        <a:lstStyle/>
        <a:p>
          <a:r>
            <a:rPr lang="en-US" dirty="0"/>
            <a:t>If </a:t>
          </a:r>
          <a:r>
            <a:rPr lang="en-US" dirty="0">
              <a:latin typeface="Calibri"/>
            </a:rPr>
            <a:t>your</a:t>
          </a:r>
          <a:r>
            <a:rPr lang="en-US" dirty="0"/>
            <a:t> camp must close, contact your contract manager immediately</a:t>
          </a:r>
        </a:p>
      </dgm:t>
    </dgm:pt>
    <dgm:pt modelId="{AB27F832-374A-426E-A455-7D498DFE6AE2}" type="parTrans" cxnId="{CB27943C-06CC-41BA-82ED-B7C8BECEFE5C}">
      <dgm:prSet/>
      <dgm:spPr/>
      <dgm:t>
        <a:bodyPr/>
        <a:lstStyle/>
        <a:p>
          <a:endParaRPr lang="en-US"/>
        </a:p>
      </dgm:t>
    </dgm:pt>
    <dgm:pt modelId="{5E583278-AA2D-480B-8563-A45CD320C4B5}" type="sibTrans" cxnId="{CB27943C-06CC-41BA-82ED-B7C8BECEFE5C}">
      <dgm:prSet/>
      <dgm:spPr/>
      <dgm:t>
        <a:bodyPr/>
        <a:lstStyle/>
        <a:p>
          <a:endParaRPr lang="en-US"/>
        </a:p>
      </dgm:t>
    </dgm:pt>
    <dgm:pt modelId="{51779DB7-6599-451F-98FC-FD1DF530BE2A}" type="pres">
      <dgm:prSet presAssocID="{8D27DA94-7EA9-4420-B38D-25ABF59B3B1B}" presName="outerComposite" presStyleCnt="0">
        <dgm:presLayoutVars>
          <dgm:chMax val="5"/>
          <dgm:dir/>
          <dgm:resizeHandles val="exact"/>
        </dgm:presLayoutVars>
      </dgm:prSet>
      <dgm:spPr/>
    </dgm:pt>
    <dgm:pt modelId="{B1F56A90-5B54-48E0-AD63-85DA88FDD96D}" type="pres">
      <dgm:prSet presAssocID="{8D27DA94-7EA9-4420-B38D-25ABF59B3B1B}" presName="dummyMaxCanvas" presStyleCnt="0">
        <dgm:presLayoutVars/>
      </dgm:prSet>
      <dgm:spPr/>
    </dgm:pt>
    <dgm:pt modelId="{6A2A3712-2D95-4D28-A153-BE430C1887D5}" type="pres">
      <dgm:prSet presAssocID="{8D27DA94-7EA9-4420-B38D-25ABF59B3B1B}" presName="FourNodes_1" presStyleLbl="node1" presStyleIdx="0" presStyleCnt="4" custLinFactNeighborX="-539" custLinFactNeighborY="1785">
        <dgm:presLayoutVars>
          <dgm:bulletEnabled val="1"/>
        </dgm:presLayoutVars>
      </dgm:prSet>
      <dgm:spPr/>
    </dgm:pt>
    <dgm:pt modelId="{8610E8DD-3B4A-4748-A27E-F457741BAD10}" type="pres">
      <dgm:prSet presAssocID="{8D27DA94-7EA9-4420-B38D-25ABF59B3B1B}" presName="FourNodes_2" presStyleLbl="node1" presStyleIdx="1" presStyleCnt="4">
        <dgm:presLayoutVars>
          <dgm:bulletEnabled val="1"/>
        </dgm:presLayoutVars>
      </dgm:prSet>
      <dgm:spPr/>
    </dgm:pt>
    <dgm:pt modelId="{EB2DA147-AEF2-4289-B01B-878115753AFF}" type="pres">
      <dgm:prSet presAssocID="{8D27DA94-7EA9-4420-B38D-25ABF59B3B1B}" presName="FourNodes_3" presStyleLbl="node1" presStyleIdx="2" presStyleCnt="4">
        <dgm:presLayoutVars>
          <dgm:bulletEnabled val="1"/>
        </dgm:presLayoutVars>
      </dgm:prSet>
      <dgm:spPr/>
    </dgm:pt>
    <dgm:pt modelId="{9DBA0AFB-FB41-424D-828E-92CE699DA1AF}" type="pres">
      <dgm:prSet presAssocID="{8D27DA94-7EA9-4420-B38D-25ABF59B3B1B}" presName="FourNodes_4" presStyleLbl="node1" presStyleIdx="3" presStyleCnt="4">
        <dgm:presLayoutVars>
          <dgm:bulletEnabled val="1"/>
        </dgm:presLayoutVars>
      </dgm:prSet>
      <dgm:spPr/>
    </dgm:pt>
    <dgm:pt modelId="{318E7C95-65B4-4A2A-8525-F981517EA5DA}" type="pres">
      <dgm:prSet presAssocID="{8D27DA94-7EA9-4420-B38D-25ABF59B3B1B}" presName="FourConn_1-2" presStyleLbl="fgAccFollowNode1" presStyleIdx="0" presStyleCnt="3">
        <dgm:presLayoutVars>
          <dgm:bulletEnabled val="1"/>
        </dgm:presLayoutVars>
      </dgm:prSet>
      <dgm:spPr/>
    </dgm:pt>
    <dgm:pt modelId="{855260D4-BE5B-4897-9AB2-7A6AB1180734}" type="pres">
      <dgm:prSet presAssocID="{8D27DA94-7EA9-4420-B38D-25ABF59B3B1B}" presName="FourConn_2-3" presStyleLbl="fgAccFollowNode1" presStyleIdx="1" presStyleCnt="3">
        <dgm:presLayoutVars>
          <dgm:bulletEnabled val="1"/>
        </dgm:presLayoutVars>
      </dgm:prSet>
      <dgm:spPr/>
    </dgm:pt>
    <dgm:pt modelId="{955B03D4-071E-44EF-891B-B20E92C11884}" type="pres">
      <dgm:prSet presAssocID="{8D27DA94-7EA9-4420-B38D-25ABF59B3B1B}" presName="FourConn_3-4" presStyleLbl="fgAccFollowNode1" presStyleIdx="2" presStyleCnt="3">
        <dgm:presLayoutVars>
          <dgm:bulletEnabled val="1"/>
        </dgm:presLayoutVars>
      </dgm:prSet>
      <dgm:spPr/>
    </dgm:pt>
    <dgm:pt modelId="{EB1A27E0-14DC-4864-A26D-AEC85E7A7829}" type="pres">
      <dgm:prSet presAssocID="{8D27DA94-7EA9-4420-B38D-25ABF59B3B1B}" presName="FourNodes_1_text" presStyleLbl="node1" presStyleIdx="3" presStyleCnt="4">
        <dgm:presLayoutVars>
          <dgm:bulletEnabled val="1"/>
        </dgm:presLayoutVars>
      </dgm:prSet>
      <dgm:spPr/>
    </dgm:pt>
    <dgm:pt modelId="{48A8E72E-B081-4E0F-9962-FC313400E365}" type="pres">
      <dgm:prSet presAssocID="{8D27DA94-7EA9-4420-B38D-25ABF59B3B1B}" presName="FourNodes_2_text" presStyleLbl="node1" presStyleIdx="3" presStyleCnt="4">
        <dgm:presLayoutVars>
          <dgm:bulletEnabled val="1"/>
        </dgm:presLayoutVars>
      </dgm:prSet>
      <dgm:spPr/>
    </dgm:pt>
    <dgm:pt modelId="{1FFE43D9-D0A6-4DB4-B365-FD34AEF25E88}" type="pres">
      <dgm:prSet presAssocID="{8D27DA94-7EA9-4420-B38D-25ABF59B3B1B}" presName="FourNodes_3_text" presStyleLbl="node1" presStyleIdx="3" presStyleCnt="4">
        <dgm:presLayoutVars>
          <dgm:bulletEnabled val="1"/>
        </dgm:presLayoutVars>
      </dgm:prSet>
      <dgm:spPr/>
    </dgm:pt>
    <dgm:pt modelId="{8D5616E3-D914-4C73-BF0C-3B87A657E923}" type="pres">
      <dgm:prSet presAssocID="{8D27DA94-7EA9-4420-B38D-25ABF59B3B1B}" presName="FourNodes_4_text" presStyleLbl="node1" presStyleIdx="3" presStyleCnt="4">
        <dgm:presLayoutVars>
          <dgm:bulletEnabled val="1"/>
        </dgm:presLayoutVars>
      </dgm:prSet>
      <dgm:spPr/>
    </dgm:pt>
  </dgm:ptLst>
  <dgm:cxnLst>
    <dgm:cxn modelId="{B8422E08-EC9A-43E7-8F40-B8A693559EB0}" type="presOf" srcId="{D65FE983-826E-48B3-8945-A7A3EF571763}" destId="{955B03D4-071E-44EF-891B-B20E92C11884}" srcOrd="0" destOrd="0" presId="urn:microsoft.com/office/officeart/2005/8/layout/vProcess5"/>
    <dgm:cxn modelId="{7A42CC0D-447B-491D-A6FE-3158440B6DED}" type="presOf" srcId="{94010745-8DDF-4E60-AADD-EF5B7A478E2B}" destId="{8610E8DD-3B4A-4748-A27E-F457741BAD10}" srcOrd="0" destOrd="0" presId="urn:microsoft.com/office/officeart/2005/8/layout/vProcess5"/>
    <dgm:cxn modelId="{CBB15616-185B-402B-8C7C-3EABED386F6E}" type="presOf" srcId="{94010745-8DDF-4E60-AADD-EF5B7A478E2B}" destId="{48A8E72E-B081-4E0F-9962-FC313400E365}" srcOrd="1" destOrd="0" presId="urn:microsoft.com/office/officeart/2005/8/layout/vProcess5"/>
    <dgm:cxn modelId="{3491EB16-95F3-441E-BAA3-8AFE081BCEED}" srcId="{8D27DA94-7EA9-4420-B38D-25ABF59B3B1B}" destId="{0F5E0144-9673-4CA2-825E-416975624FC8}" srcOrd="0" destOrd="0" parTransId="{FE733C7E-333E-4A0D-AFA2-50CD733E8E71}" sibTransId="{0C509E25-3D4F-4BAD-B3F5-B171B2EB9777}"/>
    <dgm:cxn modelId="{47C3DF33-2839-46B2-A5FD-A5A876F4B2D1}" type="presOf" srcId="{0F5E0144-9673-4CA2-825E-416975624FC8}" destId="{6A2A3712-2D95-4D28-A153-BE430C1887D5}" srcOrd="0" destOrd="0" presId="urn:microsoft.com/office/officeart/2005/8/layout/vProcess5"/>
    <dgm:cxn modelId="{CB27943C-06CC-41BA-82ED-B7C8BECEFE5C}" srcId="{8D27DA94-7EA9-4420-B38D-25ABF59B3B1B}" destId="{EE057609-E249-49BA-AB23-EB9FCAAB81E2}" srcOrd="3" destOrd="0" parTransId="{AB27F832-374A-426E-A455-7D498DFE6AE2}" sibTransId="{5E583278-AA2D-480B-8563-A45CD320C4B5}"/>
    <dgm:cxn modelId="{832EBC41-FFC8-42CD-9B86-5929B0C2F162}" srcId="{8D27DA94-7EA9-4420-B38D-25ABF59B3B1B}" destId="{94010745-8DDF-4E60-AADD-EF5B7A478E2B}" srcOrd="1" destOrd="0" parTransId="{95CD44E1-4892-49AB-A53F-3DC778170388}" sibTransId="{8560D5B9-E8F0-4212-BE7D-EDD1ADBF9250}"/>
    <dgm:cxn modelId="{9DA25D77-AED2-48BF-988B-B4525CE8B6ED}" type="presOf" srcId="{5DB0A6D9-00CD-492D-9A85-133C793415DD}" destId="{1FFE43D9-D0A6-4DB4-B365-FD34AEF25E88}" srcOrd="1" destOrd="0" presId="urn:microsoft.com/office/officeart/2005/8/layout/vProcess5"/>
    <dgm:cxn modelId="{3DA8728B-7040-47B6-A5BC-2D72D95E9600}" type="presOf" srcId="{8560D5B9-E8F0-4212-BE7D-EDD1ADBF9250}" destId="{855260D4-BE5B-4897-9AB2-7A6AB1180734}" srcOrd="0" destOrd="0" presId="urn:microsoft.com/office/officeart/2005/8/layout/vProcess5"/>
    <dgm:cxn modelId="{08914C92-FD64-4214-9393-12C7BC14E9F3}" type="presOf" srcId="{0C509E25-3D4F-4BAD-B3F5-B171B2EB9777}" destId="{318E7C95-65B4-4A2A-8525-F981517EA5DA}" srcOrd="0" destOrd="0" presId="urn:microsoft.com/office/officeart/2005/8/layout/vProcess5"/>
    <dgm:cxn modelId="{6911FBB1-4D60-4BE9-8A7C-FBBDBAF6B33B}" type="presOf" srcId="{5DB0A6D9-00CD-492D-9A85-133C793415DD}" destId="{EB2DA147-AEF2-4289-B01B-878115753AFF}" srcOrd="0" destOrd="0" presId="urn:microsoft.com/office/officeart/2005/8/layout/vProcess5"/>
    <dgm:cxn modelId="{821072E0-2E54-4C29-B8E9-7A4B9FC5AAE7}" type="presOf" srcId="{EE057609-E249-49BA-AB23-EB9FCAAB81E2}" destId="{9DBA0AFB-FB41-424D-828E-92CE699DA1AF}" srcOrd="0" destOrd="0" presId="urn:microsoft.com/office/officeart/2005/8/layout/vProcess5"/>
    <dgm:cxn modelId="{28840CE3-F323-4C9D-A616-7E3363031D7C}" type="presOf" srcId="{EE057609-E249-49BA-AB23-EB9FCAAB81E2}" destId="{8D5616E3-D914-4C73-BF0C-3B87A657E923}" srcOrd="1" destOrd="0" presId="urn:microsoft.com/office/officeart/2005/8/layout/vProcess5"/>
    <dgm:cxn modelId="{D33B1BEC-F68B-4C06-B074-DD216FDB7427}" type="presOf" srcId="{8D27DA94-7EA9-4420-B38D-25ABF59B3B1B}" destId="{51779DB7-6599-451F-98FC-FD1DF530BE2A}" srcOrd="0" destOrd="0" presId="urn:microsoft.com/office/officeart/2005/8/layout/vProcess5"/>
    <dgm:cxn modelId="{2C5CF2F6-26F5-4B5C-B94E-50B24839FDDC}" srcId="{8D27DA94-7EA9-4420-B38D-25ABF59B3B1B}" destId="{5DB0A6D9-00CD-492D-9A85-133C793415DD}" srcOrd="2" destOrd="0" parTransId="{7C9CB306-56AB-4708-B993-DB24E5287C61}" sibTransId="{D65FE983-826E-48B3-8945-A7A3EF571763}"/>
    <dgm:cxn modelId="{A6555EFB-768C-4F7F-A187-08FC122D53AF}" type="presOf" srcId="{0F5E0144-9673-4CA2-825E-416975624FC8}" destId="{EB1A27E0-14DC-4864-A26D-AEC85E7A7829}" srcOrd="1" destOrd="0" presId="urn:microsoft.com/office/officeart/2005/8/layout/vProcess5"/>
    <dgm:cxn modelId="{DD7BFF22-BFCB-4493-A61F-ED1F154C9BCD}" type="presParOf" srcId="{51779DB7-6599-451F-98FC-FD1DF530BE2A}" destId="{B1F56A90-5B54-48E0-AD63-85DA88FDD96D}" srcOrd="0" destOrd="0" presId="urn:microsoft.com/office/officeart/2005/8/layout/vProcess5"/>
    <dgm:cxn modelId="{A007D027-4716-45A3-9BE2-6B39E8DD9095}" type="presParOf" srcId="{51779DB7-6599-451F-98FC-FD1DF530BE2A}" destId="{6A2A3712-2D95-4D28-A153-BE430C1887D5}" srcOrd="1" destOrd="0" presId="urn:microsoft.com/office/officeart/2005/8/layout/vProcess5"/>
    <dgm:cxn modelId="{152E8E6F-7A9C-4E4F-A99A-00FB17A9739E}" type="presParOf" srcId="{51779DB7-6599-451F-98FC-FD1DF530BE2A}" destId="{8610E8DD-3B4A-4748-A27E-F457741BAD10}" srcOrd="2" destOrd="0" presId="urn:microsoft.com/office/officeart/2005/8/layout/vProcess5"/>
    <dgm:cxn modelId="{864767C0-9407-4674-863A-FF4E1DF437C9}" type="presParOf" srcId="{51779DB7-6599-451F-98FC-FD1DF530BE2A}" destId="{EB2DA147-AEF2-4289-B01B-878115753AFF}" srcOrd="3" destOrd="0" presId="urn:microsoft.com/office/officeart/2005/8/layout/vProcess5"/>
    <dgm:cxn modelId="{5EAD4E15-D292-43B0-8FE9-04F77C1A5FED}" type="presParOf" srcId="{51779DB7-6599-451F-98FC-FD1DF530BE2A}" destId="{9DBA0AFB-FB41-424D-828E-92CE699DA1AF}" srcOrd="4" destOrd="0" presId="urn:microsoft.com/office/officeart/2005/8/layout/vProcess5"/>
    <dgm:cxn modelId="{32F320D6-3012-4F95-A8D8-8027283CB998}" type="presParOf" srcId="{51779DB7-6599-451F-98FC-FD1DF530BE2A}" destId="{318E7C95-65B4-4A2A-8525-F981517EA5DA}" srcOrd="5" destOrd="0" presId="urn:microsoft.com/office/officeart/2005/8/layout/vProcess5"/>
    <dgm:cxn modelId="{0F66A4CB-D3A2-4D17-920E-2C51A82F4EF6}" type="presParOf" srcId="{51779DB7-6599-451F-98FC-FD1DF530BE2A}" destId="{855260D4-BE5B-4897-9AB2-7A6AB1180734}" srcOrd="6" destOrd="0" presId="urn:microsoft.com/office/officeart/2005/8/layout/vProcess5"/>
    <dgm:cxn modelId="{2D4628E9-144F-43A6-99A8-81ECD1C08887}" type="presParOf" srcId="{51779DB7-6599-451F-98FC-FD1DF530BE2A}" destId="{955B03D4-071E-44EF-891B-B20E92C11884}" srcOrd="7" destOrd="0" presId="urn:microsoft.com/office/officeart/2005/8/layout/vProcess5"/>
    <dgm:cxn modelId="{F10B107B-08DC-41A1-9536-54D52351EDF5}" type="presParOf" srcId="{51779DB7-6599-451F-98FC-FD1DF530BE2A}" destId="{EB1A27E0-14DC-4864-A26D-AEC85E7A7829}" srcOrd="8" destOrd="0" presId="urn:microsoft.com/office/officeart/2005/8/layout/vProcess5"/>
    <dgm:cxn modelId="{6C8F3346-9CE2-48D9-853A-D3E1262DE294}" type="presParOf" srcId="{51779DB7-6599-451F-98FC-FD1DF530BE2A}" destId="{48A8E72E-B081-4E0F-9962-FC313400E365}" srcOrd="9" destOrd="0" presId="urn:microsoft.com/office/officeart/2005/8/layout/vProcess5"/>
    <dgm:cxn modelId="{D5D576D9-A569-408F-A099-E416CD9FC731}" type="presParOf" srcId="{51779DB7-6599-451F-98FC-FD1DF530BE2A}" destId="{1FFE43D9-D0A6-4DB4-B365-FD34AEF25E88}" srcOrd="10" destOrd="0" presId="urn:microsoft.com/office/officeart/2005/8/layout/vProcess5"/>
    <dgm:cxn modelId="{0C696062-65E3-4BA9-A016-2F5B8BA094B7}" type="presParOf" srcId="{51779DB7-6599-451F-98FC-FD1DF530BE2A}" destId="{8D5616E3-D914-4C73-BF0C-3B87A657E92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0A30BD-B13A-4764-80F1-AD8A5101A4B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FBE1A6B-C7EA-471F-B266-726E2770D8D6}">
      <dgm:prSet/>
      <dgm:spPr/>
      <dgm:t>
        <a:bodyPr/>
        <a:lstStyle/>
        <a:p>
          <a:r>
            <a:rPr lang="en-US" b="1" dirty="0"/>
            <a:t>Level II Background Screening, </a:t>
          </a:r>
          <a:endParaRPr lang="en-US" dirty="0"/>
        </a:p>
      </dgm:t>
    </dgm:pt>
    <dgm:pt modelId="{8F11B61B-C383-4232-9CA9-2C02F05DA5AB}" type="parTrans" cxnId="{E72E9DF3-080E-4381-9C31-9B755E08DD14}">
      <dgm:prSet/>
      <dgm:spPr/>
      <dgm:t>
        <a:bodyPr/>
        <a:lstStyle/>
        <a:p>
          <a:endParaRPr lang="en-US"/>
        </a:p>
      </dgm:t>
    </dgm:pt>
    <dgm:pt modelId="{DAC773C4-283A-4C40-AFC8-9C90929744DD}" type="sibTrans" cxnId="{E72E9DF3-080E-4381-9C31-9B755E08DD14}">
      <dgm:prSet/>
      <dgm:spPr/>
      <dgm:t>
        <a:bodyPr/>
        <a:lstStyle/>
        <a:p>
          <a:endParaRPr lang="en-US"/>
        </a:p>
      </dgm:t>
    </dgm:pt>
    <dgm:pt modelId="{A31F6235-51B4-467B-9269-B9FBFEF5832C}">
      <dgm:prSet/>
      <dgm:spPr/>
      <dgm:t>
        <a:bodyPr/>
        <a:lstStyle/>
        <a:p>
          <a:r>
            <a:rPr lang="en-US" b="1" dirty="0"/>
            <a:t>FERPA</a:t>
          </a:r>
          <a:endParaRPr lang="en-US" dirty="0"/>
        </a:p>
      </dgm:t>
    </dgm:pt>
    <dgm:pt modelId="{277349D8-4F7E-45E0-B639-563F7573CF5D}" type="parTrans" cxnId="{F65541E3-F02B-4AC4-A2EC-F3D79437926B}">
      <dgm:prSet/>
      <dgm:spPr/>
      <dgm:t>
        <a:bodyPr/>
        <a:lstStyle/>
        <a:p>
          <a:endParaRPr lang="en-US"/>
        </a:p>
      </dgm:t>
    </dgm:pt>
    <dgm:pt modelId="{B82F0458-0205-4DCA-8744-9AF7582BFC45}" type="sibTrans" cxnId="{F65541E3-F02B-4AC4-A2EC-F3D79437926B}">
      <dgm:prSet/>
      <dgm:spPr/>
      <dgm:t>
        <a:bodyPr/>
        <a:lstStyle/>
        <a:p>
          <a:endParaRPr lang="en-US"/>
        </a:p>
      </dgm:t>
    </dgm:pt>
    <dgm:pt modelId="{4A8E1D2A-4869-4F01-97F1-6193886BECFF}">
      <dgm:prSet/>
      <dgm:spPr/>
      <dgm:t>
        <a:bodyPr/>
        <a:lstStyle/>
        <a:p>
          <a:r>
            <a:rPr lang="en-US" b="1" dirty="0"/>
            <a:t>Good Moral Character </a:t>
          </a:r>
          <a:endParaRPr lang="en-US" dirty="0"/>
        </a:p>
      </dgm:t>
    </dgm:pt>
    <dgm:pt modelId="{1CC52B06-AA96-4BAD-BEDB-8A5572FE41CC}" type="parTrans" cxnId="{5055DD0A-6013-4CA7-98D7-4EE49A94E10A}">
      <dgm:prSet/>
      <dgm:spPr/>
      <dgm:t>
        <a:bodyPr/>
        <a:lstStyle/>
        <a:p>
          <a:endParaRPr lang="en-US"/>
        </a:p>
      </dgm:t>
    </dgm:pt>
    <dgm:pt modelId="{00F46929-FC07-448C-8817-F930BF4EF301}" type="sibTrans" cxnId="{5055DD0A-6013-4CA7-98D7-4EE49A94E10A}">
      <dgm:prSet/>
      <dgm:spPr/>
      <dgm:t>
        <a:bodyPr/>
        <a:lstStyle/>
        <a:p>
          <a:endParaRPr lang="en-US"/>
        </a:p>
      </dgm:t>
    </dgm:pt>
    <dgm:pt modelId="{21E935FA-A9E2-4834-9B43-49845A60E53B}">
      <dgm:prSet/>
      <dgm:spPr/>
      <dgm:t>
        <a:bodyPr/>
        <a:lstStyle/>
        <a:p>
          <a:r>
            <a:rPr lang="en-US" b="1" dirty="0"/>
            <a:t>Certifications</a:t>
          </a:r>
          <a:r>
            <a:rPr lang="en-US" dirty="0"/>
            <a:t> </a:t>
          </a:r>
        </a:p>
      </dgm:t>
    </dgm:pt>
    <dgm:pt modelId="{B8EDC3B1-A230-4D83-871E-E9A82BC08C72}" type="parTrans" cxnId="{059866A1-9033-45B4-9C4F-AADE4C3CB84A}">
      <dgm:prSet/>
      <dgm:spPr/>
      <dgm:t>
        <a:bodyPr/>
        <a:lstStyle/>
        <a:p>
          <a:endParaRPr lang="en-US"/>
        </a:p>
      </dgm:t>
    </dgm:pt>
    <dgm:pt modelId="{17682463-3B3B-446B-9CCE-CD095CCCC0AC}" type="sibTrans" cxnId="{059866A1-9033-45B4-9C4F-AADE4C3CB84A}">
      <dgm:prSet/>
      <dgm:spPr/>
      <dgm:t>
        <a:bodyPr/>
        <a:lstStyle/>
        <a:p>
          <a:endParaRPr lang="en-US"/>
        </a:p>
      </dgm:t>
    </dgm:pt>
    <dgm:pt modelId="{1684A95A-85D9-4C80-8399-FE3B420849A7}">
      <dgm:prSet/>
      <dgm:spPr/>
      <dgm:t>
        <a:bodyPr/>
        <a:lstStyle/>
        <a:p>
          <a:r>
            <a:rPr lang="en-US" b="1" dirty="0"/>
            <a:t>Teacher Certificates </a:t>
          </a:r>
        </a:p>
      </dgm:t>
    </dgm:pt>
    <dgm:pt modelId="{5329E55B-6EB4-4D28-A7FB-0AB4C03CBB7A}" type="parTrans" cxnId="{34554403-A99C-42F2-9A14-7A5CED9390BC}">
      <dgm:prSet/>
      <dgm:spPr/>
      <dgm:t>
        <a:bodyPr/>
        <a:lstStyle/>
        <a:p>
          <a:endParaRPr lang="en-US"/>
        </a:p>
      </dgm:t>
    </dgm:pt>
    <dgm:pt modelId="{98782294-7DC7-41DF-B063-9882942FDFCC}" type="sibTrans" cxnId="{34554403-A99C-42F2-9A14-7A5CED9390BC}">
      <dgm:prSet/>
      <dgm:spPr/>
      <dgm:t>
        <a:bodyPr/>
        <a:lstStyle/>
        <a:p>
          <a:endParaRPr lang="en-US"/>
        </a:p>
      </dgm:t>
    </dgm:pt>
    <dgm:pt modelId="{416E9281-5B30-482A-8FFD-EA111709D5AE}" type="pres">
      <dgm:prSet presAssocID="{F40A30BD-B13A-4764-80F1-AD8A5101A4BA}" presName="hierChild1" presStyleCnt="0">
        <dgm:presLayoutVars>
          <dgm:chPref val="1"/>
          <dgm:dir/>
          <dgm:animOne val="branch"/>
          <dgm:animLvl val="lvl"/>
          <dgm:resizeHandles/>
        </dgm:presLayoutVars>
      </dgm:prSet>
      <dgm:spPr/>
    </dgm:pt>
    <dgm:pt modelId="{5E607E35-0689-4CA4-9229-6AFFA1D75EC6}" type="pres">
      <dgm:prSet presAssocID="{4FBE1A6B-C7EA-471F-B266-726E2770D8D6}" presName="hierRoot1" presStyleCnt="0"/>
      <dgm:spPr/>
    </dgm:pt>
    <dgm:pt modelId="{7D24A238-E65E-4720-9DF6-57328962433D}" type="pres">
      <dgm:prSet presAssocID="{4FBE1A6B-C7EA-471F-B266-726E2770D8D6}" presName="composite" presStyleCnt="0"/>
      <dgm:spPr/>
    </dgm:pt>
    <dgm:pt modelId="{BFF13C58-4A7C-40C0-A690-15E848EE1217}" type="pres">
      <dgm:prSet presAssocID="{4FBE1A6B-C7EA-471F-B266-726E2770D8D6}" presName="background" presStyleLbl="node0" presStyleIdx="0" presStyleCnt="5"/>
      <dgm:spPr/>
    </dgm:pt>
    <dgm:pt modelId="{8A601FAE-9732-4958-AA18-31E66D93561F}" type="pres">
      <dgm:prSet presAssocID="{4FBE1A6B-C7EA-471F-B266-726E2770D8D6}" presName="text" presStyleLbl="fgAcc0" presStyleIdx="0" presStyleCnt="5">
        <dgm:presLayoutVars>
          <dgm:chPref val="3"/>
        </dgm:presLayoutVars>
      </dgm:prSet>
      <dgm:spPr/>
    </dgm:pt>
    <dgm:pt modelId="{57CF2958-8D76-4CEA-99F6-B2ACF0F34A8D}" type="pres">
      <dgm:prSet presAssocID="{4FBE1A6B-C7EA-471F-B266-726E2770D8D6}" presName="hierChild2" presStyleCnt="0"/>
      <dgm:spPr/>
    </dgm:pt>
    <dgm:pt modelId="{D2A3216F-A7BB-4E6B-B9BA-9667EA933826}" type="pres">
      <dgm:prSet presAssocID="{A31F6235-51B4-467B-9269-B9FBFEF5832C}" presName="hierRoot1" presStyleCnt="0"/>
      <dgm:spPr/>
    </dgm:pt>
    <dgm:pt modelId="{0A4E4D41-103D-4041-AA51-B9A3CF24606B}" type="pres">
      <dgm:prSet presAssocID="{A31F6235-51B4-467B-9269-B9FBFEF5832C}" presName="composite" presStyleCnt="0"/>
      <dgm:spPr/>
    </dgm:pt>
    <dgm:pt modelId="{9925B137-1758-4F90-82B9-F2B73E5AE233}" type="pres">
      <dgm:prSet presAssocID="{A31F6235-51B4-467B-9269-B9FBFEF5832C}" presName="background" presStyleLbl="node0" presStyleIdx="1" presStyleCnt="5"/>
      <dgm:spPr/>
    </dgm:pt>
    <dgm:pt modelId="{70A701E0-DBD3-45B8-A40C-02D54EBD8B70}" type="pres">
      <dgm:prSet presAssocID="{A31F6235-51B4-467B-9269-B9FBFEF5832C}" presName="text" presStyleLbl="fgAcc0" presStyleIdx="1" presStyleCnt="5">
        <dgm:presLayoutVars>
          <dgm:chPref val="3"/>
        </dgm:presLayoutVars>
      </dgm:prSet>
      <dgm:spPr/>
    </dgm:pt>
    <dgm:pt modelId="{A8163C81-4DF7-4FEE-A02E-6F202628D54C}" type="pres">
      <dgm:prSet presAssocID="{A31F6235-51B4-467B-9269-B9FBFEF5832C}" presName="hierChild2" presStyleCnt="0"/>
      <dgm:spPr/>
    </dgm:pt>
    <dgm:pt modelId="{7231D39A-7A37-488B-8E4D-F02BFF44B1E8}" type="pres">
      <dgm:prSet presAssocID="{4A8E1D2A-4869-4F01-97F1-6193886BECFF}" presName="hierRoot1" presStyleCnt="0"/>
      <dgm:spPr/>
    </dgm:pt>
    <dgm:pt modelId="{D3020F81-D070-4437-86A3-39A0E74CFEBE}" type="pres">
      <dgm:prSet presAssocID="{4A8E1D2A-4869-4F01-97F1-6193886BECFF}" presName="composite" presStyleCnt="0"/>
      <dgm:spPr/>
    </dgm:pt>
    <dgm:pt modelId="{FDBC2957-6A21-4184-B42C-1CC19D10E2CB}" type="pres">
      <dgm:prSet presAssocID="{4A8E1D2A-4869-4F01-97F1-6193886BECFF}" presName="background" presStyleLbl="node0" presStyleIdx="2" presStyleCnt="5"/>
      <dgm:spPr/>
    </dgm:pt>
    <dgm:pt modelId="{A084187A-FD05-4D21-BCB2-1A8E22739C0A}" type="pres">
      <dgm:prSet presAssocID="{4A8E1D2A-4869-4F01-97F1-6193886BECFF}" presName="text" presStyleLbl="fgAcc0" presStyleIdx="2" presStyleCnt="5">
        <dgm:presLayoutVars>
          <dgm:chPref val="3"/>
        </dgm:presLayoutVars>
      </dgm:prSet>
      <dgm:spPr/>
    </dgm:pt>
    <dgm:pt modelId="{91EA5093-412F-411B-BEA6-59220D1605DD}" type="pres">
      <dgm:prSet presAssocID="{4A8E1D2A-4869-4F01-97F1-6193886BECFF}" presName="hierChild2" presStyleCnt="0"/>
      <dgm:spPr/>
    </dgm:pt>
    <dgm:pt modelId="{C80BF328-64E9-44D9-AB30-BF723342B5D2}" type="pres">
      <dgm:prSet presAssocID="{21E935FA-A9E2-4834-9B43-49845A60E53B}" presName="hierRoot1" presStyleCnt="0"/>
      <dgm:spPr/>
    </dgm:pt>
    <dgm:pt modelId="{CB34534F-2B13-4726-839A-CA4663DC6F67}" type="pres">
      <dgm:prSet presAssocID="{21E935FA-A9E2-4834-9B43-49845A60E53B}" presName="composite" presStyleCnt="0"/>
      <dgm:spPr/>
    </dgm:pt>
    <dgm:pt modelId="{988418D4-9F83-4A08-8479-79BACB298D53}" type="pres">
      <dgm:prSet presAssocID="{21E935FA-A9E2-4834-9B43-49845A60E53B}" presName="background" presStyleLbl="node0" presStyleIdx="3" presStyleCnt="5"/>
      <dgm:spPr/>
    </dgm:pt>
    <dgm:pt modelId="{5AA79424-02F5-4676-8ABA-58C436078784}" type="pres">
      <dgm:prSet presAssocID="{21E935FA-A9E2-4834-9B43-49845A60E53B}" presName="text" presStyleLbl="fgAcc0" presStyleIdx="3" presStyleCnt="5" custLinFactNeighborX="1035" custLinFactNeighborY="4629">
        <dgm:presLayoutVars>
          <dgm:chPref val="3"/>
        </dgm:presLayoutVars>
      </dgm:prSet>
      <dgm:spPr/>
    </dgm:pt>
    <dgm:pt modelId="{D679316E-76CA-44E8-919C-F2A56B37AE3C}" type="pres">
      <dgm:prSet presAssocID="{21E935FA-A9E2-4834-9B43-49845A60E53B}" presName="hierChild2" presStyleCnt="0"/>
      <dgm:spPr/>
    </dgm:pt>
    <dgm:pt modelId="{F3955A4F-4220-446D-ACAD-166024A2EF3D}" type="pres">
      <dgm:prSet presAssocID="{1684A95A-85D9-4C80-8399-FE3B420849A7}" presName="hierRoot1" presStyleCnt="0"/>
      <dgm:spPr/>
    </dgm:pt>
    <dgm:pt modelId="{63746ED8-A650-4863-A50C-E6D9F76F7481}" type="pres">
      <dgm:prSet presAssocID="{1684A95A-85D9-4C80-8399-FE3B420849A7}" presName="composite" presStyleCnt="0"/>
      <dgm:spPr/>
    </dgm:pt>
    <dgm:pt modelId="{E1557224-64EC-4401-AEFE-EDB9B2555F72}" type="pres">
      <dgm:prSet presAssocID="{1684A95A-85D9-4C80-8399-FE3B420849A7}" presName="background" presStyleLbl="node0" presStyleIdx="4" presStyleCnt="5"/>
      <dgm:spPr/>
    </dgm:pt>
    <dgm:pt modelId="{54A457C4-0BF0-4F3D-80C0-213EF28EF556}" type="pres">
      <dgm:prSet presAssocID="{1684A95A-85D9-4C80-8399-FE3B420849A7}" presName="text" presStyleLbl="fgAcc0" presStyleIdx="4" presStyleCnt="5">
        <dgm:presLayoutVars>
          <dgm:chPref val="3"/>
        </dgm:presLayoutVars>
      </dgm:prSet>
      <dgm:spPr/>
    </dgm:pt>
    <dgm:pt modelId="{74D3FCFB-A350-42E3-8915-CAE3BA273EE5}" type="pres">
      <dgm:prSet presAssocID="{1684A95A-85D9-4C80-8399-FE3B420849A7}" presName="hierChild2" presStyleCnt="0"/>
      <dgm:spPr/>
    </dgm:pt>
  </dgm:ptLst>
  <dgm:cxnLst>
    <dgm:cxn modelId="{34554403-A99C-42F2-9A14-7A5CED9390BC}" srcId="{F40A30BD-B13A-4764-80F1-AD8A5101A4BA}" destId="{1684A95A-85D9-4C80-8399-FE3B420849A7}" srcOrd="4" destOrd="0" parTransId="{5329E55B-6EB4-4D28-A7FB-0AB4C03CBB7A}" sibTransId="{98782294-7DC7-41DF-B063-9882942FDFCC}"/>
    <dgm:cxn modelId="{5055DD0A-6013-4CA7-98D7-4EE49A94E10A}" srcId="{F40A30BD-B13A-4764-80F1-AD8A5101A4BA}" destId="{4A8E1D2A-4869-4F01-97F1-6193886BECFF}" srcOrd="2" destOrd="0" parTransId="{1CC52B06-AA96-4BAD-BEDB-8A5572FE41CC}" sibTransId="{00F46929-FC07-448C-8817-F930BF4EF301}"/>
    <dgm:cxn modelId="{0877A80D-3E9E-4183-8CA2-4B0D75EB1F63}" type="presOf" srcId="{A31F6235-51B4-467B-9269-B9FBFEF5832C}" destId="{70A701E0-DBD3-45B8-A40C-02D54EBD8B70}" srcOrd="0" destOrd="0" presId="urn:microsoft.com/office/officeart/2005/8/layout/hierarchy1"/>
    <dgm:cxn modelId="{D03FE780-2DF2-47BD-B7D2-177E56EC5718}" type="presOf" srcId="{F40A30BD-B13A-4764-80F1-AD8A5101A4BA}" destId="{416E9281-5B30-482A-8FFD-EA111709D5AE}" srcOrd="0" destOrd="0" presId="urn:microsoft.com/office/officeart/2005/8/layout/hierarchy1"/>
    <dgm:cxn modelId="{225FF78F-B4B0-4512-A181-F5A6D40B9382}" type="presOf" srcId="{21E935FA-A9E2-4834-9B43-49845A60E53B}" destId="{5AA79424-02F5-4676-8ABA-58C436078784}" srcOrd="0" destOrd="0" presId="urn:microsoft.com/office/officeart/2005/8/layout/hierarchy1"/>
    <dgm:cxn modelId="{059866A1-9033-45B4-9C4F-AADE4C3CB84A}" srcId="{F40A30BD-B13A-4764-80F1-AD8A5101A4BA}" destId="{21E935FA-A9E2-4834-9B43-49845A60E53B}" srcOrd="3" destOrd="0" parTransId="{B8EDC3B1-A230-4D83-871E-E9A82BC08C72}" sibTransId="{17682463-3B3B-446B-9CCE-CD095CCCC0AC}"/>
    <dgm:cxn modelId="{F62A1AD3-2120-43A1-BE73-283992D30AFC}" type="presOf" srcId="{4FBE1A6B-C7EA-471F-B266-726E2770D8D6}" destId="{8A601FAE-9732-4958-AA18-31E66D93561F}" srcOrd="0" destOrd="0" presId="urn:microsoft.com/office/officeart/2005/8/layout/hierarchy1"/>
    <dgm:cxn modelId="{F65541E3-F02B-4AC4-A2EC-F3D79437926B}" srcId="{F40A30BD-B13A-4764-80F1-AD8A5101A4BA}" destId="{A31F6235-51B4-467B-9269-B9FBFEF5832C}" srcOrd="1" destOrd="0" parTransId="{277349D8-4F7E-45E0-B639-563F7573CF5D}" sibTransId="{B82F0458-0205-4DCA-8744-9AF7582BFC45}"/>
    <dgm:cxn modelId="{006E33EF-8DD6-4BB7-B05B-13B2F5BBB624}" type="presOf" srcId="{4A8E1D2A-4869-4F01-97F1-6193886BECFF}" destId="{A084187A-FD05-4D21-BCB2-1A8E22739C0A}" srcOrd="0" destOrd="0" presId="urn:microsoft.com/office/officeart/2005/8/layout/hierarchy1"/>
    <dgm:cxn modelId="{E72E9DF3-080E-4381-9C31-9B755E08DD14}" srcId="{F40A30BD-B13A-4764-80F1-AD8A5101A4BA}" destId="{4FBE1A6B-C7EA-471F-B266-726E2770D8D6}" srcOrd="0" destOrd="0" parTransId="{8F11B61B-C383-4232-9CA9-2C02F05DA5AB}" sibTransId="{DAC773C4-283A-4C40-AFC8-9C90929744DD}"/>
    <dgm:cxn modelId="{31F7FDFB-F0E9-4BDC-82EE-D444A96F5025}" type="presOf" srcId="{1684A95A-85D9-4C80-8399-FE3B420849A7}" destId="{54A457C4-0BF0-4F3D-80C0-213EF28EF556}" srcOrd="0" destOrd="0" presId="urn:microsoft.com/office/officeart/2005/8/layout/hierarchy1"/>
    <dgm:cxn modelId="{F1B627BC-AAED-4713-BC77-CCAC1B810DCA}" type="presParOf" srcId="{416E9281-5B30-482A-8FFD-EA111709D5AE}" destId="{5E607E35-0689-4CA4-9229-6AFFA1D75EC6}" srcOrd="0" destOrd="0" presId="urn:microsoft.com/office/officeart/2005/8/layout/hierarchy1"/>
    <dgm:cxn modelId="{1B590A1A-E4F2-4EE8-8075-A387FB4F27E8}" type="presParOf" srcId="{5E607E35-0689-4CA4-9229-6AFFA1D75EC6}" destId="{7D24A238-E65E-4720-9DF6-57328962433D}" srcOrd="0" destOrd="0" presId="urn:microsoft.com/office/officeart/2005/8/layout/hierarchy1"/>
    <dgm:cxn modelId="{6C1F27DD-EE80-4490-BB6C-176AB2ABC81D}" type="presParOf" srcId="{7D24A238-E65E-4720-9DF6-57328962433D}" destId="{BFF13C58-4A7C-40C0-A690-15E848EE1217}" srcOrd="0" destOrd="0" presId="urn:microsoft.com/office/officeart/2005/8/layout/hierarchy1"/>
    <dgm:cxn modelId="{D767064F-EEEC-418E-8202-0271056B8135}" type="presParOf" srcId="{7D24A238-E65E-4720-9DF6-57328962433D}" destId="{8A601FAE-9732-4958-AA18-31E66D93561F}" srcOrd="1" destOrd="0" presId="urn:microsoft.com/office/officeart/2005/8/layout/hierarchy1"/>
    <dgm:cxn modelId="{82D0D94C-A70A-40F5-A7AF-1F5B84FDC146}" type="presParOf" srcId="{5E607E35-0689-4CA4-9229-6AFFA1D75EC6}" destId="{57CF2958-8D76-4CEA-99F6-B2ACF0F34A8D}" srcOrd="1" destOrd="0" presId="urn:microsoft.com/office/officeart/2005/8/layout/hierarchy1"/>
    <dgm:cxn modelId="{5EAEF35D-2339-47FF-8025-787814CC89D1}" type="presParOf" srcId="{416E9281-5B30-482A-8FFD-EA111709D5AE}" destId="{D2A3216F-A7BB-4E6B-B9BA-9667EA933826}" srcOrd="1" destOrd="0" presId="urn:microsoft.com/office/officeart/2005/8/layout/hierarchy1"/>
    <dgm:cxn modelId="{9C0C8759-5FF7-4BD4-AF38-C57821B97E78}" type="presParOf" srcId="{D2A3216F-A7BB-4E6B-B9BA-9667EA933826}" destId="{0A4E4D41-103D-4041-AA51-B9A3CF24606B}" srcOrd="0" destOrd="0" presId="urn:microsoft.com/office/officeart/2005/8/layout/hierarchy1"/>
    <dgm:cxn modelId="{DF687C90-79D3-4767-B858-32EEFA1673C1}" type="presParOf" srcId="{0A4E4D41-103D-4041-AA51-B9A3CF24606B}" destId="{9925B137-1758-4F90-82B9-F2B73E5AE233}" srcOrd="0" destOrd="0" presId="urn:microsoft.com/office/officeart/2005/8/layout/hierarchy1"/>
    <dgm:cxn modelId="{BD4D5919-E5CA-4491-A0BF-99E7D3448390}" type="presParOf" srcId="{0A4E4D41-103D-4041-AA51-B9A3CF24606B}" destId="{70A701E0-DBD3-45B8-A40C-02D54EBD8B70}" srcOrd="1" destOrd="0" presId="urn:microsoft.com/office/officeart/2005/8/layout/hierarchy1"/>
    <dgm:cxn modelId="{39C61842-0B4E-4E58-B883-8D75603E5DF0}" type="presParOf" srcId="{D2A3216F-A7BB-4E6B-B9BA-9667EA933826}" destId="{A8163C81-4DF7-4FEE-A02E-6F202628D54C}" srcOrd="1" destOrd="0" presId="urn:microsoft.com/office/officeart/2005/8/layout/hierarchy1"/>
    <dgm:cxn modelId="{D34EF656-B755-4C02-A8F0-A47AE820145F}" type="presParOf" srcId="{416E9281-5B30-482A-8FFD-EA111709D5AE}" destId="{7231D39A-7A37-488B-8E4D-F02BFF44B1E8}" srcOrd="2" destOrd="0" presId="urn:microsoft.com/office/officeart/2005/8/layout/hierarchy1"/>
    <dgm:cxn modelId="{4B5A40A3-AD98-4E74-A2FD-C843B96DCB79}" type="presParOf" srcId="{7231D39A-7A37-488B-8E4D-F02BFF44B1E8}" destId="{D3020F81-D070-4437-86A3-39A0E74CFEBE}" srcOrd="0" destOrd="0" presId="urn:microsoft.com/office/officeart/2005/8/layout/hierarchy1"/>
    <dgm:cxn modelId="{9101A70B-55E6-404D-8F78-FF96C7E22007}" type="presParOf" srcId="{D3020F81-D070-4437-86A3-39A0E74CFEBE}" destId="{FDBC2957-6A21-4184-B42C-1CC19D10E2CB}" srcOrd="0" destOrd="0" presId="urn:microsoft.com/office/officeart/2005/8/layout/hierarchy1"/>
    <dgm:cxn modelId="{F3686F81-B73B-4D0F-A8F6-B68D41764E0B}" type="presParOf" srcId="{D3020F81-D070-4437-86A3-39A0E74CFEBE}" destId="{A084187A-FD05-4D21-BCB2-1A8E22739C0A}" srcOrd="1" destOrd="0" presId="urn:microsoft.com/office/officeart/2005/8/layout/hierarchy1"/>
    <dgm:cxn modelId="{4BB037D7-38BF-471D-BCE8-5D49AA5BA285}" type="presParOf" srcId="{7231D39A-7A37-488B-8E4D-F02BFF44B1E8}" destId="{91EA5093-412F-411B-BEA6-59220D1605DD}" srcOrd="1" destOrd="0" presId="urn:microsoft.com/office/officeart/2005/8/layout/hierarchy1"/>
    <dgm:cxn modelId="{0CC1B2DA-513E-4B17-8CF2-4936E8A110E8}" type="presParOf" srcId="{416E9281-5B30-482A-8FFD-EA111709D5AE}" destId="{C80BF328-64E9-44D9-AB30-BF723342B5D2}" srcOrd="3" destOrd="0" presId="urn:microsoft.com/office/officeart/2005/8/layout/hierarchy1"/>
    <dgm:cxn modelId="{ACBA4161-3573-4328-82A2-8744B2E62595}" type="presParOf" srcId="{C80BF328-64E9-44D9-AB30-BF723342B5D2}" destId="{CB34534F-2B13-4726-839A-CA4663DC6F67}" srcOrd="0" destOrd="0" presId="urn:microsoft.com/office/officeart/2005/8/layout/hierarchy1"/>
    <dgm:cxn modelId="{B49B6309-513D-419D-9A49-38CA25924B75}" type="presParOf" srcId="{CB34534F-2B13-4726-839A-CA4663DC6F67}" destId="{988418D4-9F83-4A08-8479-79BACB298D53}" srcOrd="0" destOrd="0" presId="urn:microsoft.com/office/officeart/2005/8/layout/hierarchy1"/>
    <dgm:cxn modelId="{F54DA995-A30C-4C8B-9173-0589EFB29B99}" type="presParOf" srcId="{CB34534F-2B13-4726-839A-CA4663DC6F67}" destId="{5AA79424-02F5-4676-8ABA-58C436078784}" srcOrd="1" destOrd="0" presId="urn:microsoft.com/office/officeart/2005/8/layout/hierarchy1"/>
    <dgm:cxn modelId="{21EF8062-32B8-41B4-80AB-3FA1C7F62986}" type="presParOf" srcId="{C80BF328-64E9-44D9-AB30-BF723342B5D2}" destId="{D679316E-76CA-44E8-919C-F2A56B37AE3C}" srcOrd="1" destOrd="0" presId="urn:microsoft.com/office/officeart/2005/8/layout/hierarchy1"/>
    <dgm:cxn modelId="{4B1EA4F8-B884-4E5A-979B-CFA58AAA99EC}" type="presParOf" srcId="{416E9281-5B30-482A-8FFD-EA111709D5AE}" destId="{F3955A4F-4220-446D-ACAD-166024A2EF3D}" srcOrd="4" destOrd="0" presId="urn:microsoft.com/office/officeart/2005/8/layout/hierarchy1"/>
    <dgm:cxn modelId="{78CFC805-17E3-45B8-AF11-DBCAC7A98D64}" type="presParOf" srcId="{F3955A4F-4220-446D-ACAD-166024A2EF3D}" destId="{63746ED8-A650-4863-A50C-E6D9F76F7481}" srcOrd="0" destOrd="0" presId="urn:microsoft.com/office/officeart/2005/8/layout/hierarchy1"/>
    <dgm:cxn modelId="{BED7D53E-0FC3-40EA-A061-C07459FEB17C}" type="presParOf" srcId="{63746ED8-A650-4863-A50C-E6D9F76F7481}" destId="{E1557224-64EC-4401-AEFE-EDB9B2555F72}" srcOrd="0" destOrd="0" presId="urn:microsoft.com/office/officeart/2005/8/layout/hierarchy1"/>
    <dgm:cxn modelId="{65ED1C0D-30C9-4C29-B8AE-FE48848078C4}" type="presParOf" srcId="{63746ED8-A650-4863-A50C-E6D9F76F7481}" destId="{54A457C4-0BF0-4F3D-80C0-213EF28EF556}" srcOrd="1" destOrd="0" presId="urn:microsoft.com/office/officeart/2005/8/layout/hierarchy1"/>
    <dgm:cxn modelId="{359D6D61-59D2-4A89-AB4F-E36694BCAF37}" type="presParOf" srcId="{F3955A4F-4220-446D-ACAD-166024A2EF3D}" destId="{74D3FCFB-A350-42E3-8915-CAE3BA273EE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2A0DE-F37E-4396-83BE-71B867E16882}">
      <dsp:nvSpPr>
        <dsp:cNvPr id="0" name=""/>
        <dsp:cNvSpPr/>
      </dsp:nvSpPr>
      <dsp:spPr>
        <a:xfrm>
          <a:off x="0" y="1805"/>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FE141C-F209-45D4-AEFC-CCD1C504282A}">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3AE89B-E386-4CF6-B4B3-A0F01A3EE034}">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a:t>To assist you in tracking deliverables, we’ve  developed a Monthly Deliverables Checklist which should be completed and attached to  each month's reimbursement as follows:  Deliverable 2:  Monthly Attendance, Deliverable 4:  Monthly Incident Log, etc. It is very important that each deliverable is labeled with the description of the item.  </a:t>
          </a:r>
        </a:p>
      </dsp:txBody>
      <dsp:txXfrm>
        <a:off x="1057183" y="1805"/>
        <a:ext cx="9458416" cy="915310"/>
      </dsp:txXfrm>
    </dsp:sp>
    <dsp:sp modelId="{C60EA580-F02A-4167-A0CA-49EDF3203371}">
      <dsp:nvSpPr>
        <dsp:cNvPr id="0" name=""/>
        <dsp:cNvSpPr/>
      </dsp:nvSpPr>
      <dsp:spPr>
        <a:xfrm>
          <a:off x="0" y="114594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9D4F81-D4E5-41C1-AE2A-CCD08E8418B7}">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9C7AE4-E5A3-462A-A8D1-401CD0057552}">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a:t>Each deliverable on the checklist contains examples of evidence which should be provided as supporting documentation.</a:t>
          </a:r>
        </a:p>
      </dsp:txBody>
      <dsp:txXfrm>
        <a:off x="1057183" y="1145944"/>
        <a:ext cx="9458416" cy="915310"/>
      </dsp:txXfrm>
    </dsp:sp>
    <dsp:sp modelId="{19444C13-3988-4DDA-BF0B-44FB5CD37FB4}">
      <dsp:nvSpPr>
        <dsp:cNvPr id="0" name=""/>
        <dsp:cNvSpPr/>
      </dsp:nvSpPr>
      <dsp:spPr>
        <a:xfrm>
          <a:off x="0" y="2290082"/>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41E257-9C0B-415B-9CCA-ECCAE4AC2B07}">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ED7159-BF7F-4183-B1DC-EF875EAEA129}">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dirty="0"/>
            <a:t>Reimbursements are due on the 10</a:t>
          </a:r>
          <a:r>
            <a:rPr lang="en-US" sz="1500" kern="1200" baseline="30000" dirty="0"/>
            <a:t>th</a:t>
          </a:r>
          <a:r>
            <a:rPr lang="en-US" sz="1500" kern="1200" dirty="0"/>
            <a:t> for the previous month’s activity.  For example, June reimbursements and deliverables are due no later than July 10</a:t>
          </a:r>
          <a:r>
            <a:rPr lang="en-US" sz="1500" kern="1200" baseline="30000" dirty="0"/>
            <a:t>th</a:t>
          </a:r>
          <a:r>
            <a:rPr lang="en-US" sz="1500" kern="1200" dirty="0"/>
            <a:t>.</a:t>
          </a:r>
        </a:p>
      </dsp:txBody>
      <dsp:txXfrm>
        <a:off x="1057183" y="2290082"/>
        <a:ext cx="9458416" cy="915310"/>
      </dsp:txXfrm>
    </dsp:sp>
    <dsp:sp modelId="{F6DE28F9-974F-4CF9-9B47-FCBDD46FAE87}">
      <dsp:nvSpPr>
        <dsp:cNvPr id="0" name=""/>
        <dsp:cNvSpPr/>
      </dsp:nvSpPr>
      <dsp:spPr>
        <a:xfrm>
          <a:off x="0" y="3416464"/>
          <a:ext cx="10515600" cy="91531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77BA51-2392-4FDF-86BF-8F3DA616A841}">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5DE067-0BC5-4C94-994D-4D6481211F70}">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a:lnSpc>
              <a:spcPct val="100000"/>
            </a:lnSpc>
            <a:spcBef>
              <a:spcPct val="0"/>
            </a:spcBef>
            <a:spcAft>
              <a:spcPct val="35000"/>
            </a:spcAft>
            <a:buNone/>
          </a:pPr>
          <a:r>
            <a:rPr lang="en-US" sz="1500" kern="1200"/>
            <a:t>Please create an internal deadline for timely submission of monthly deliverables (5th of each month) for quality review and completion.  </a:t>
          </a: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A3712-2D95-4D28-A153-BE430C1887D5}">
      <dsp:nvSpPr>
        <dsp:cNvPr id="0" name=""/>
        <dsp:cNvSpPr/>
      </dsp:nvSpPr>
      <dsp:spPr>
        <a:xfrm>
          <a:off x="0" y="18857"/>
          <a:ext cx="8742263" cy="105641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All students must have a completed program enrollment form </a:t>
          </a:r>
        </a:p>
      </dsp:txBody>
      <dsp:txXfrm>
        <a:off x="30941" y="49798"/>
        <a:ext cx="7513037" cy="994537"/>
      </dsp:txXfrm>
    </dsp:sp>
    <dsp:sp modelId="{8610E8DD-3B4A-4748-A27E-F457741BAD10}">
      <dsp:nvSpPr>
        <dsp:cNvPr id="0" name=""/>
        <dsp:cNvSpPr/>
      </dsp:nvSpPr>
      <dsp:spPr>
        <a:xfrm>
          <a:off x="732164" y="1248496"/>
          <a:ext cx="8742263" cy="105641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All staff must be level 2 background screened</a:t>
          </a:r>
        </a:p>
      </dsp:txBody>
      <dsp:txXfrm>
        <a:off x="763105" y="1279437"/>
        <a:ext cx="7261543" cy="994537"/>
      </dsp:txXfrm>
    </dsp:sp>
    <dsp:sp modelId="{EB2DA147-AEF2-4289-B01B-878115753AFF}">
      <dsp:nvSpPr>
        <dsp:cNvPr id="0" name=""/>
        <dsp:cNvSpPr/>
      </dsp:nvSpPr>
      <dsp:spPr>
        <a:xfrm>
          <a:off x="1453401" y="2496992"/>
          <a:ext cx="8742263" cy="105641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Must have completed photo release form</a:t>
          </a:r>
        </a:p>
      </dsp:txBody>
      <dsp:txXfrm>
        <a:off x="1484342" y="2527933"/>
        <a:ext cx="7272471" cy="994537"/>
      </dsp:txXfrm>
    </dsp:sp>
    <dsp:sp modelId="{9DBA0AFB-FB41-424D-828E-92CE699DA1AF}">
      <dsp:nvSpPr>
        <dsp:cNvPr id="0" name=""/>
        <dsp:cNvSpPr/>
      </dsp:nvSpPr>
      <dsp:spPr>
        <a:xfrm>
          <a:off x="2185565" y="3745488"/>
          <a:ext cx="8742263" cy="105641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If </a:t>
          </a:r>
          <a:r>
            <a:rPr lang="en-US" sz="2700" kern="1200" dirty="0">
              <a:latin typeface="Calibri"/>
            </a:rPr>
            <a:t>your</a:t>
          </a:r>
          <a:r>
            <a:rPr lang="en-US" sz="2700" kern="1200" dirty="0"/>
            <a:t> camp must close, contact your contract manager immediately</a:t>
          </a:r>
        </a:p>
      </dsp:txBody>
      <dsp:txXfrm>
        <a:off x="2216506" y="3776429"/>
        <a:ext cx="7261543" cy="994537"/>
      </dsp:txXfrm>
    </dsp:sp>
    <dsp:sp modelId="{318E7C95-65B4-4A2A-8525-F981517EA5DA}">
      <dsp:nvSpPr>
        <dsp:cNvPr id="0" name=""/>
        <dsp:cNvSpPr/>
      </dsp:nvSpPr>
      <dsp:spPr>
        <a:xfrm>
          <a:off x="8055590" y="809121"/>
          <a:ext cx="686672" cy="686672"/>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210091" y="809121"/>
        <a:ext cx="377670" cy="516721"/>
      </dsp:txXfrm>
    </dsp:sp>
    <dsp:sp modelId="{855260D4-BE5B-4897-9AB2-7A6AB1180734}">
      <dsp:nvSpPr>
        <dsp:cNvPr id="0" name=""/>
        <dsp:cNvSpPr/>
      </dsp:nvSpPr>
      <dsp:spPr>
        <a:xfrm>
          <a:off x="8787754" y="2057617"/>
          <a:ext cx="686672" cy="68667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942255" y="2057617"/>
        <a:ext cx="377670" cy="516721"/>
      </dsp:txXfrm>
    </dsp:sp>
    <dsp:sp modelId="{955B03D4-071E-44EF-891B-B20E92C11884}">
      <dsp:nvSpPr>
        <dsp:cNvPr id="0" name=""/>
        <dsp:cNvSpPr/>
      </dsp:nvSpPr>
      <dsp:spPr>
        <a:xfrm>
          <a:off x="9508991" y="3306113"/>
          <a:ext cx="686672" cy="686672"/>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9663492" y="3306113"/>
        <a:ext cx="377670" cy="516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13C58-4A7C-40C0-A690-15E848EE1217}">
      <dsp:nvSpPr>
        <dsp:cNvPr id="0" name=""/>
        <dsp:cNvSpPr/>
      </dsp:nvSpPr>
      <dsp:spPr>
        <a:xfrm>
          <a:off x="3698" y="1199597"/>
          <a:ext cx="1802167" cy="1144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01FAE-9732-4958-AA18-31E66D93561F}">
      <dsp:nvSpPr>
        <dsp:cNvPr id="0" name=""/>
        <dsp:cNvSpPr/>
      </dsp:nvSpPr>
      <dsp:spPr>
        <a:xfrm>
          <a:off x="203939" y="1389825"/>
          <a:ext cx="1802167" cy="11443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Level II Background Screening, </a:t>
          </a:r>
          <a:endParaRPr lang="en-US" sz="1900" kern="1200" dirty="0"/>
        </a:p>
      </dsp:txBody>
      <dsp:txXfrm>
        <a:off x="237457" y="1423343"/>
        <a:ext cx="1735131" cy="1077340"/>
      </dsp:txXfrm>
    </dsp:sp>
    <dsp:sp modelId="{9925B137-1758-4F90-82B9-F2B73E5AE233}">
      <dsp:nvSpPr>
        <dsp:cNvPr id="0" name=""/>
        <dsp:cNvSpPr/>
      </dsp:nvSpPr>
      <dsp:spPr>
        <a:xfrm>
          <a:off x="2206347" y="1199597"/>
          <a:ext cx="1802167" cy="1144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701E0-DBD3-45B8-A40C-02D54EBD8B70}">
      <dsp:nvSpPr>
        <dsp:cNvPr id="0" name=""/>
        <dsp:cNvSpPr/>
      </dsp:nvSpPr>
      <dsp:spPr>
        <a:xfrm>
          <a:off x="2406587" y="1389825"/>
          <a:ext cx="1802167" cy="11443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FERPA</a:t>
          </a:r>
          <a:endParaRPr lang="en-US" sz="1900" kern="1200" dirty="0"/>
        </a:p>
      </dsp:txBody>
      <dsp:txXfrm>
        <a:off x="2440105" y="1423343"/>
        <a:ext cx="1735131" cy="1077340"/>
      </dsp:txXfrm>
    </dsp:sp>
    <dsp:sp modelId="{FDBC2957-6A21-4184-B42C-1CC19D10E2CB}">
      <dsp:nvSpPr>
        <dsp:cNvPr id="0" name=""/>
        <dsp:cNvSpPr/>
      </dsp:nvSpPr>
      <dsp:spPr>
        <a:xfrm>
          <a:off x="4408995" y="1199597"/>
          <a:ext cx="1802167" cy="1144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84187A-FD05-4D21-BCB2-1A8E22739C0A}">
      <dsp:nvSpPr>
        <dsp:cNvPr id="0" name=""/>
        <dsp:cNvSpPr/>
      </dsp:nvSpPr>
      <dsp:spPr>
        <a:xfrm>
          <a:off x="4609236" y="1389825"/>
          <a:ext cx="1802167" cy="11443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Good Moral Character </a:t>
          </a:r>
          <a:endParaRPr lang="en-US" sz="1900" kern="1200" dirty="0"/>
        </a:p>
      </dsp:txBody>
      <dsp:txXfrm>
        <a:off x="4642754" y="1423343"/>
        <a:ext cx="1735131" cy="1077340"/>
      </dsp:txXfrm>
    </dsp:sp>
    <dsp:sp modelId="{988418D4-9F83-4A08-8479-79BACB298D53}">
      <dsp:nvSpPr>
        <dsp:cNvPr id="0" name=""/>
        <dsp:cNvSpPr/>
      </dsp:nvSpPr>
      <dsp:spPr>
        <a:xfrm>
          <a:off x="6630297" y="1252570"/>
          <a:ext cx="1802167" cy="1144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79424-02F5-4676-8ABA-58C436078784}">
      <dsp:nvSpPr>
        <dsp:cNvPr id="0" name=""/>
        <dsp:cNvSpPr/>
      </dsp:nvSpPr>
      <dsp:spPr>
        <a:xfrm>
          <a:off x="6830538" y="1442798"/>
          <a:ext cx="1802167" cy="11443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Certifications</a:t>
          </a:r>
          <a:r>
            <a:rPr lang="en-US" sz="1900" kern="1200" dirty="0"/>
            <a:t> </a:t>
          </a:r>
        </a:p>
      </dsp:txBody>
      <dsp:txXfrm>
        <a:off x="6864056" y="1476316"/>
        <a:ext cx="1735131" cy="1077340"/>
      </dsp:txXfrm>
    </dsp:sp>
    <dsp:sp modelId="{E1557224-64EC-4401-AEFE-EDB9B2555F72}">
      <dsp:nvSpPr>
        <dsp:cNvPr id="0" name=""/>
        <dsp:cNvSpPr/>
      </dsp:nvSpPr>
      <dsp:spPr>
        <a:xfrm>
          <a:off x="8814293" y="1199597"/>
          <a:ext cx="1802167" cy="1144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457C4-0BF0-4F3D-80C0-213EF28EF556}">
      <dsp:nvSpPr>
        <dsp:cNvPr id="0" name=""/>
        <dsp:cNvSpPr/>
      </dsp:nvSpPr>
      <dsp:spPr>
        <a:xfrm>
          <a:off x="9014534" y="1389825"/>
          <a:ext cx="1802167" cy="114437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Teacher Certificates </a:t>
          </a:r>
        </a:p>
      </dsp:txBody>
      <dsp:txXfrm>
        <a:off x="9048052" y="1423343"/>
        <a:ext cx="1735131" cy="10773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Header Placeholder 1">
            <a:extLst>
              <a:ext uri="{FF2B5EF4-FFF2-40B4-BE49-F238E27FC236}">
                <a16:creationId xmlns:a16="http://schemas.microsoft.com/office/drawing/2014/main" id="{9A2326EE-2F12-B8CA-EF63-631567304336}"/>
              </a:ext>
            </a:extLst>
          </p:cNvPr>
          <p:cNvSpPr>
            <a:spLocks noGrp="1" noChangeArrowheads="1"/>
          </p:cNvSpPr>
          <p:nvPr>
            <p:ph type="hdr" sz="quarter"/>
          </p:nvPr>
        </p:nvSpPr>
        <p:spPr bwMode="auto">
          <a:xfrm>
            <a:off x="0" y="0"/>
            <a:ext cx="4033943" cy="352781"/>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3" name="Date Placeholder 2">
            <a:extLst>
              <a:ext uri="{FF2B5EF4-FFF2-40B4-BE49-F238E27FC236}">
                <a16:creationId xmlns:a16="http://schemas.microsoft.com/office/drawing/2014/main" id="{1BB0FD7B-C479-ACED-562B-0BE097CFD6E3}"/>
              </a:ext>
            </a:extLst>
          </p:cNvPr>
          <p:cNvSpPr>
            <a:spLocks noGrp="1" noChangeArrowheads="1"/>
          </p:cNvSpPr>
          <p:nvPr>
            <p:ph type="dt" idx="1"/>
          </p:nvPr>
        </p:nvSpPr>
        <p:spPr bwMode="auto">
          <a:xfrm>
            <a:off x="5272733" y="0"/>
            <a:ext cx="4033943" cy="352781"/>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pPr>
              <a:defRPr/>
            </a:pPr>
            <a:fld id="{AAB7043D-AB7F-41A1-9352-CE197EE291DA}" type="datetimeFigureOut">
              <a:rPr lang="en-US" altLang="en-US"/>
              <a:pPr>
                <a:defRPr/>
              </a:pPr>
              <a:t>6/6/2024</a:t>
            </a:fld>
            <a:endParaRPr lang="en-US" altLang="en-US"/>
          </a:p>
        </p:txBody>
      </p:sp>
      <p:sp>
        <p:nvSpPr>
          <p:cNvPr id="4" name="Slide Image Placeholder 3">
            <a:extLst>
              <a:ext uri="{FF2B5EF4-FFF2-40B4-BE49-F238E27FC236}">
                <a16:creationId xmlns:a16="http://schemas.microsoft.com/office/drawing/2014/main" id="{9342BC01-B7C1-9726-6B32-A76E27A097E2}"/>
              </a:ext>
            </a:extLst>
          </p:cNvPr>
          <p:cNvSpPr>
            <a:spLocks noGrp="1" noRot="1" noChangeAspect="1"/>
          </p:cNvSpPr>
          <p:nvPr>
            <p:ph type="sldImg" idx="2"/>
          </p:nvPr>
        </p:nvSpPr>
        <p:spPr>
          <a:xfrm>
            <a:off x="2547938" y="877888"/>
            <a:ext cx="4213225" cy="2370137"/>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82AC29B-2BEE-2278-97E4-AAD352CB14A1}"/>
              </a:ext>
            </a:extLst>
          </p:cNvPr>
          <p:cNvSpPr>
            <a:spLocks noGrp="1"/>
          </p:cNvSpPr>
          <p:nvPr>
            <p:ph type="body" sz="quarter" idx="3"/>
          </p:nvPr>
        </p:nvSpPr>
        <p:spPr>
          <a:xfrm>
            <a:off x="930910" y="3379868"/>
            <a:ext cx="7447280" cy="276534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Footer Placeholder 5">
            <a:extLst>
              <a:ext uri="{FF2B5EF4-FFF2-40B4-BE49-F238E27FC236}">
                <a16:creationId xmlns:a16="http://schemas.microsoft.com/office/drawing/2014/main" id="{3B871068-C6B4-D541-741B-E6C97FB90F8B}"/>
              </a:ext>
            </a:extLst>
          </p:cNvPr>
          <p:cNvSpPr>
            <a:spLocks noGrp="1" noChangeArrowheads="1"/>
          </p:cNvSpPr>
          <p:nvPr>
            <p:ph type="ftr" sz="quarter" idx="4"/>
          </p:nvPr>
        </p:nvSpPr>
        <p:spPr bwMode="auto">
          <a:xfrm>
            <a:off x="0" y="6670320"/>
            <a:ext cx="4033943" cy="35278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pPr>
              <a:defRPr/>
            </a:pPr>
            <a:endParaRPr lang="en-US" altLang="en-US"/>
          </a:p>
        </p:txBody>
      </p:sp>
      <p:sp>
        <p:nvSpPr>
          <p:cNvPr id="20487" name="Slide Number Placeholder 6">
            <a:extLst>
              <a:ext uri="{FF2B5EF4-FFF2-40B4-BE49-F238E27FC236}">
                <a16:creationId xmlns:a16="http://schemas.microsoft.com/office/drawing/2014/main" id="{DCF1526E-379F-5BE2-1482-9300243BB5CC}"/>
              </a:ext>
            </a:extLst>
          </p:cNvPr>
          <p:cNvSpPr>
            <a:spLocks noGrp="1" noChangeArrowheads="1"/>
          </p:cNvSpPr>
          <p:nvPr>
            <p:ph type="sldNum" sz="quarter" idx="5"/>
          </p:nvPr>
        </p:nvSpPr>
        <p:spPr bwMode="auto">
          <a:xfrm>
            <a:off x="5272733" y="6670320"/>
            <a:ext cx="4033943" cy="352780"/>
          </a:xfrm>
          <a:prstGeom prst="rect">
            <a:avLst/>
          </a:prstGeom>
          <a:noFill/>
          <a:ln>
            <a:noFill/>
          </a:ln>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pPr>
              <a:defRPr/>
            </a:pPr>
            <a:fld id="{15417848-E2F9-4BAE-B47D-07309E79F11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7BAA31D-64DA-F2EE-FAB5-5475514A9A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0F2CBA22-69FE-D782-DF33-E6A637BD1A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3796" name="Slide Number Placeholder 3">
            <a:extLst>
              <a:ext uri="{FF2B5EF4-FFF2-40B4-BE49-F238E27FC236}">
                <a16:creationId xmlns:a16="http://schemas.microsoft.com/office/drawing/2014/main" id="{A8D69CBD-C1D6-BB36-3F4D-598194D189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6235A4-0B66-43C8-B191-ECBD3CB96DEE}" type="slidenum">
              <a:rPr lang="en-US" altLang="en-US" smtClean="0">
                <a:solidFill>
                  <a:srgbClr val="000000"/>
                </a:solidFill>
              </a:rPr>
              <a:pPr/>
              <a:t>14</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5417848-E2F9-4BAE-B47D-07309E79F118}" type="slidenum">
              <a:rPr lang="en-US" altLang="en-US" smtClean="0"/>
              <a:pPr>
                <a:defRPr/>
              </a:pPr>
              <a:t>16</a:t>
            </a:fld>
            <a:endParaRPr lang="en-US" altLang="en-US"/>
          </a:p>
        </p:txBody>
      </p:sp>
    </p:spTree>
    <p:extLst>
      <p:ext uri="{BB962C8B-B14F-4D97-AF65-F5344CB8AC3E}">
        <p14:creationId xmlns:p14="http://schemas.microsoft.com/office/powerpoint/2010/main" val="1370146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4" name="bg object 16">
            <a:extLst>
              <a:ext uri="{FF2B5EF4-FFF2-40B4-BE49-F238E27FC236}">
                <a16:creationId xmlns:a16="http://schemas.microsoft.com/office/drawing/2014/main" id="{3C09E58A-13F9-01B1-383F-BAB41E30CE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g object 17">
            <a:extLst>
              <a:ext uri="{FF2B5EF4-FFF2-40B4-BE49-F238E27FC236}">
                <a16:creationId xmlns:a16="http://schemas.microsoft.com/office/drawing/2014/main" id="{6B57A4E5-D5DA-96C9-68A7-8A29A9903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0"/>
            <a:ext cx="7810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g object 18">
            <a:extLst>
              <a:ext uri="{FF2B5EF4-FFF2-40B4-BE49-F238E27FC236}">
                <a16:creationId xmlns:a16="http://schemas.microsoft.com/office/drawing/2014/main" id="{95A64FBC-D14C-0B6B-8A4F-235F228C9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9825" y="0"/>
            <a:ext cx="18573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g object 19">
            <a:extLst>
              <a:ext uri="{FF2B5EF4-FFF2-40B4-BE49-F238E27FC236}">
                <a16:creationId xmlns:a16="http://schemas.microsoft.com/office/drawing/2014/main" id="{262733C3-850B-FC3F-C1FD-01CCE7A6B6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6667500"/>
            <a:ext cx="7810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g object 20">
            <a:extLst>
              <a:ext uri="{FF2B5EF4-FFF2-40B4-BE49-F238E27FC236}">
                <a16:creationId xmlns:a16="http://schemas.microsoft.com/office/drawing/2014/main" id="{113B0E71-C163-0C20-1359-33E374008E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791075"/>
            <a:ext cx="965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292417" y="2609849"/>
            <a:ext cx="11607165" cy="1282700"/>
          </a:xfrm>
          <a:prstGeom prst="rect">
            <a:avLst/>
          </a:prstGeom>
        </p:spPr>
        <p:txBody>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a:lstStyle>
            <a:lvl1pPr>
              <a:defRPr/>
            </a:lvl1pPr>
          </a:lstStyle>
          <a:p>
            <a:endParaRPr/>
          </a:p>
        </p:txBody>
      </p:sp>
      <p:sp>
        <p:nvSpPr>
          <p:cNvPr id="9" name="Holder 4">
            <a:extLst>
              <a:ext uri="{FF2B5EF4-FFF2-40B4-BE49-F238E27FC236}">
                <a16:creationId xmlns:a16="http://schemas.microsoft.com/office/drawing/2014/main" id="{F8CE1EEE-3071-9F56-E865-33527865EAC0}"/>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10" name="Holder 5">
            <a:extLst>
              <a:ext uri="{FF2B5EF4-FFF2-40B4-BE49-F238E27FC236}">
                <a16:creationId xmlns:a16="http://schemas.microsoft.com/office/drawing/2014/main" id="{C9AFE2ED-CC1A-55C5-5440-5F704A8F0A51}"/>
              </a:ext>
            </a:extLst>
          </p:cNvPr>
          <p:cNvSpPr>
            <a:spLocks noGrp="1" noChangeArrowheads="1"/>
          </p:cNvSpPr>
          <p:nvPr>
            <p:ph type="dt" sz="half" idx="11"/>
          </p:nvPr>
        </p:nvSpPr>
        <p:spPr/>
        <p:txBody>
          <a:bodyPr/>
          <a:lstStyle>
            <a:lvl1pPr>
              <a:defRPr/>
            </a:lvl1pPr>
          </a:lstStyle>
          <a:p>
            <a:pPr>
              <a:defRPr/>
            </a:pPr>
            <a:fld id="{8B794C42-7F85-453D-995C-D1286EB56498}" type="datetime1">
              <a:rPr lang="en-US" altLang="en-US"/>
              <a:pPr>
                <a:defRPr/>
              </a:pPr>
              <a:t>6/6/2024</a:t>
            </a:fld>
            <a:endParaRPr lang="en-US" altLang="en-US"/>
          </a:p>
        </p:txBody>
      </p:sp>
      <p:sp>
        <p:nvSpPr>
          <p:cNvPr id="11" name="Holder 6">
            <a:extLst>
              <a:ext uri="{FF2B5EF4-FFF2-40B4-BE49-F238E27FC236}">
                <a16:creationId xmlns:a16="http://schemas.microsoft.com/office/drawing/2014/main" id="{769603F4-73BB-7789-DBA5-6A382777CF45}"/>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D72BFD18-D01E-49EC-9E14-22A73553FEB8}" type="slidenum">
              <a:rPr/>
              <a:pPr>
                <a:defRPr/>
              </a:pPr>
              <a:t>‹#›</a:t>
            </a:fld>
            <a:endParaRPr/>
          </a:p>
        </p:txBody>
      </p:sp>
    </p:spTree>
    <p:extLst>
      <p:ext uri="{BB962C8B-B14F-4D97-AF65-F5344CB8AC3E}">
        <p14:creationId xmlns:p14="http://schemas.microsoft.com/office/powerpoint/2010/main" val="513492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6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2DD8B1A3-A591-A04F-5777-661D5023CE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2F70E83E-2CE4-4961-5080-9487A6A39F3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3E3EE266-4EEB-BE2A-05C1-F78B6E1AE2E6}"/>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4D95D8BE-2B6C-28B5-6BD8-2795AE919640}"/>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2BC55699-703D-4720-AA0E-F810FC8F1239}"/>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A94C64B2-7B68-3949-B668-8CCB371A7D78}"/>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F477B292-0FB6-EA82-44E2-F1B5BB26F15C}"/>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E5C90F1A-5841-FD21-FD17-416BA5EA3185}"/>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AAA1481D-831B-8C3E-896D-D61116D29491}"/>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1E061B88-15AB-C1C4-828A-513A7A50ACF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7E7AAE95-929F-DCF1-B33C-E6F0B892C77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B42E50F1-C180-526D-08DD-ED20B54795AD}"/>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55918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01568B6D-9052-E908-A0E3-7088D19E18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25990" t="13431" b="5733"/>
          <a:stretch>
            <a:fillRect/>
          </a:stretch>
        </p:blipFill>
        <p:spPr bwMode="auto">
          <a:xfrm>
            <a:off x="0" y="0"/>
            <a:ext cx="942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FE7915F-DD01-814D-69DD-AE3853CA42DB}"/>
              </a:ext>
            </a:extLst>
          </p:cNvPr>
          <p:cNvSpPr/>
          <p:nvPr userDrawn="1"/>
        </p:nvSpPr>
        <p:spPr>
          <a:xfrm>
            <a:off x="0" y="0"/>
            <a:ext cx="12192000" cy="6858000"/>
          </a:xfrm>
          <a:prstGeom prst="rect">
            <a:avLst/>
          </a:pr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Freeform: Shape 15">
            <a:extLst>
              <a:ext uri="{FF2B5EF4-FFF2-40B4-BE49-F238E27FC236}">
                <a16:creationId xmlns:a16="http://schemas.microsoft.com/office/drawing/2014/main" id="{F901818D-9446-040B-43C9-B0F1D5BEDD75}"/>
              </a:ext>
            </a:extLst>
          </p:cNvPr>
          <p:cNvSpPr/>
          <p:nvPr userDrawn="1"/>
        </p:nvSpPr>
        <p:spPr>
          <a:xfrm>
            <a:off x="0" y="0"/>
            <a:ext cx="12192000" cy="6858000"/>
          </a:xfrm>
          <a:custGeom>
            <a:avLst/>
            <a:gdLst>
              <a:gd name="connsiteX0" fmla="*/ 582895 w 12191998"/>
              <a:gd name="connsiteY0" fmla="*/ 0 h 6858000"/>
              <a:gd name="connsiteX1" fmla="*/ 1012358 w 12191998"/>
              <a:gd name="connsiteY1" fmla="*/ 0 h 6858000"/>
              <a:gd name="connsiteX2" fmla="*/ 4812823 w 12191998"/>
              <a:gd name="connsiteY2" fmla="*/ 3146657 h 6858000"/>
              <a:gd name="connsiteX3" fmla="*/ 7372871 w 12191998"/>
              <a:gd name="connsiteY3" fmla="*/ 0 h 6858000"/>
              <a:gd name="connsiteX4" fmla="*/ 11379198 w 12191998"/>
              <a:gd name="connsiteY4" fmla="*/ 0 h 6858000"/>
              <a:gd name="connsiteX5" fmla="*/ 12191998 w 12191998"/>
              <a:gd name="connsiteY5" fmla="*/ 0 h 6858000"/>
              <a:gd name="connsiteX6" fmla="*/ 12191998 w 12191998"/>
              <a:gd name="connsiteY6" fmla="*/ 6858000 h 6858000"/>
              <a:gd name="connsiteX7" fmla="*/ 11379198 w 12191998"/>
              <a:gd name="connsiteY7" fmla="*/ 6858000 h 6858000"/>
              <a:gd name="connsiteX8" fmla="*/ 8942766 w 12191998"/>
              <a:gd name="connsiteY8" fmla="*/ 6858000 h 6858000"/>
              <a:gd name="connsiteX9" fmla="*/ 0 w 12191998"/>
              <a:gd name="connsiteY9" fmla="*/ 0 h 6858000"/>
              <a:gd name="connsiteX10" fmla="*/ 3 w 12191998"/>
              <a:gd name="connsiteY10" fmla="*/ 0 h 6858000"/>
              <a:gd name="connsiteX11" fmla="*/ 3 w 12191998"/>
              <a:gd name="connsiteY11" fmla="*/ 6858000 h 6858000"/>
              <a:gd name="connsiteX12" fmla="*/ 0 w 121919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1998" h="6858000">
                <a:moveTo>
                  <a:pt x="582895" y="0"/>
                </a:moveTo>
                <a:lnTo>
                  <a:pt x="1012358" y="0"/>
                </a:lnTo>
                <a:lnTo>
                  <a:pt x="4812823" y="3146657"/>
                </a:lnTo>
                <a:lnTo>
                  <a:pt x="7372871" y="0"/>
                </a:lnTo>
                <a:lnTo>
                  <a:pt x="11379198" y="0"/>
                </a:lnTo>
                <a:lnTo>
                  <a:pt x="12191998" y="0"/>
                </a:lnTo>
                <a:lnTo>
                  <a:pt x="12191998" y="6858000"/>
                </a:lnTo>
                <a:lnTo>
                  <a:pt x="11379198" y="6858000"/>
                </a:lnTo>
                <a:lnTo>
                  <a:pt x="8942766" y="6858000"/>
                </a:lnTo>
                <a:close/>
                <a:moveTo>
                  <a:pt x="0" y="0"/>
                </a:moveTo>
                <a:lnTo>
                  <a:pt x="3" y="0"/>
                </a:lnTo>
                <a:lnTo>
                  <a:pt x="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21">
            <a:extLst>
              <a:ext uri="{FF2B5EF4-FFF2-40B4-BE49-F238E27FC236}">
                <a16:creationId xmlns:a16="http://schemas.microsoft.com/office/drawing/2014/main" id="{802E87B9-AACF-905D-7763-AC10B8994D1E}"/>
              </a:ext>
            </a:extLst>
          </p:cNvPr>
          <p:cNvSpPr/>
          <p:nvPr userDrawn="1"/>
        </p:nvSpPr>
        <p:spPr>
          <a:xfrm rot="5400000">
            <a:off x="604838" y="722312"/>
            <a:ext cx="5530850" cy="6740525"/>
          </a:xfrm>
          <a:custGeom>
            <a:avLst/>
            <a:gdLst>
              <a:gd name="connsiteX0" fmla="*/ 0 w 5530212"/>
              <a:gd name="connsiteY0" fmla="*/ 6741300 h 6741300"/>
              <a:gd name="connsiteX1" fmla="*/ 5530212 w 5530212"/>
              <a:gd name="connsiteY1" fmla="*/ 0 h 6741300"/>
              <a:gd name="connsiteX2" fmla="*/ 5530212 w 5530212"/>
              <a:gd name="connsiteY2" fmla="*/ 6741300 h 6741300"/>
            </a:gdLst>
            <a:ahLst/>
            <a:cxnLst>
              <a:cxn ang="0">
                <a:pos x="connsiteX0" y="connsiteY0"/>
              </a:cxn>
              <a:cxn ang="0">
                <a:pos x="connsiteX1" y="connsiteY1"/>
              </a:cxn>
              <a:cxn ang="0">
                <a:pos x="connsiteX2" y="connsiteY2"/>
              </a:cxn>
            </a:cxnLst>
            <a:rect l="l" t="t" r="r" b="b"/>
            <a:pathLst>
              <a:path w="5530212" h="6741300">
                <a:moveTo>
                  <a:pt x="0" y="6741300"/>
                </a:moveTo>
                <a:lnTo>
                  <a:pt x="5530212" y="0"/>
                </a:lnTo>
                <a:lnTo>
                  <a:pt x="5530212" y="674130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23">
            <a:extLst>
              <a:ext uri="{FF2B5EF4-FFF2-40B4-BE49-F238E27FC236}">
                <a16:creationId xmlns:a16="http://schemas.microsoft.com/office/drawing/2014/main" id="{449712C2-3A0C-04DD-16E6-C46DCD607352}"/>
              </a:ext>
            </a:extLst>
          </p:cNvPr>
          <p:cNvSpPr/>
          <p:nvPr userDrawn="1"/>
        </p:nvSpPr>
        <p:spPr>
          <a:xfrm rot="5400000">
            <a:off x="411956" y="2683669"/>
            <a:ext cx="3762375" cy="4586288"/>
          </a:xfrm>
          <a:custGeom>
            <a:avLst/>
            <a:gdLst>
              <a:gd name="connsiteX0" fmla="*/ 0 w 3762818"/>
              <a:gd name="connsiteY0" fmla="*/ 4586858 h 4586858"/>
              <a:gd name="connsiteX1" fmla="*/ 3762818 w 3762818"/>
              <a:gd name="connsiteY1" fmla="*/ 0 h 4586858"/>
              <a:gd name="connsiteX2" fmla="*/ 3762818 w 3762818"/>
              <a:gd name="connsiteY2" fmla="*/ 4586858 h 4586858"/>
            </a:gdLst>
            <a:ahLst/>
            <a:cxnLst>
              <a:cxn ang="0">
                <a:pos x="connsiteX0" y="connsiteY0"/>
              </a:cxn>
              <a:cxn ang="0">
                <a:pos x="connsiteX1" y="connsiteY1"/>
              </a:cxn>
              <a:cxn ang="0">
                <a:pos x="connsiteX2" y="connsiteY2"/>
              </a:cxn>
            </a:cxnLst>
            <a:rect l="l" t="t" r="r" b="b"/>
            <a:pathLst>
              <a:path w="3762818" h="4586858">
                <a:moveTo>
                  <a:pt x="0" y="4586858"/>
                </a:moveTo>
                <a:lnTo>
                  <a:pt x="3762818" y="0"/>
                </a:lnTo>
                <a:lnTo>
                  <a:pt x="3762818" y="4586858"/>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6">
            <a:extLst>
              <a:ext uri="{FF2B5EF4-FFF2-40B4-BE49-F238E27FC236}">
                <a16:creationId xmlns:a16="http://schemas.microsoft.com/office/drawing/2014/main" id="{2D874E6B-0221-39ED-D3FA-FF19F6C91311}"/>
              </a:ext>
            </a:extLst>
          </p:cNvPr>
          <p:cNvSpPr/>
          <p:nvPr userDrawn="1"/>
        </p:nvSpPr>
        <p:spPr>
          <a:xfrm flipV="1">
            <a:off x="2406650" y="0"/>
            <a:ext cx="3856038" cy="1911350"/>
          </a:xfrm>
          <a:custGeom>
            <a:avLst/>
            <a:gdLst>
              <a:gd name="connsiteX0" fmla="*/ 0 w 3855649"/>
              <a:gd name="connsiteY0" fmla="*/ 1911772 h 1911772"/>
              <a:gd name="connsiteX1" fmla="*/ 3855649 w 3855649"/>
              <a:gd name="connsiteY1" fmla="*/ 1911772 h 1911772"/>
              <a:gd name="connsiteX2" fmla="*/ 2300330 w 3855649"/>
              <a:gd name="connsiteY2" fmla="*/ 0 h 1911772"/>
            </a:gdLst>
            <a:ahLst/>
            <a:cxnLst>
              <a:cxn ang="0">
                <a:pos x="connsiteX0" y="connsiteY0"/>
              </a:cxn>
              <a:cxn ang="0">
                <a:pos x="connsiteX1" y="connsiteY1"/>
              </a:cxn>
              <a:cxn ang="0">
                <a:pos x="connsiteX2" y="connsiteY2"/>
              </a:cxn>
            </a:cxnLst>
            <a:rect l="l" t="t" r="r" b="b"/>
            <a:pathLst>
              <a:path w="3855649" h="1911772">
                <a:moveTo>
                  <a:pt x="0" y="1911772"/>
                </a:moveTo>
                <a:lnTo>
                  <a:pt x="3855649" y="1911772"/>
                </a:lnTo>
                <a:lnTo>
                  <a:pt x="2300330"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19">
            <a:extLst>
              <a:ext uri="{FF2B5EF4-FFF2-40B4-BE49-F238E27FC236}">
                <a16:creationId xmlns:a16="http://schemas.microsoft.com/office/drawing/2014/main" id="{D574A625-4C9D-71A8-537C-4CCFFA1B4576}"/>
              </a:ext>
            </a:extLst>
          </p:cNvPr>
          <p:cNvSpPr/>
          <p:nvPr userDrawn="1"/>
        </p:nvSpPr>
        <p:spPr>
          <a:xfrm flipV="1">
            <a:off x="3971925" y="0"/>
            <a:ext cx="1230313" cy="609600"/>
          </a:xfrm>
          <a:custGeom>
            <a:avLst/>
            <a:gdLst>
              <a:gd name="connsiteX0" fmla="*/ 0 w 891788"/>
              <a:gd name="connsiteY0" fmla="*/ 442181 h 442181"/>
              <a:gd name="connsiteX1" fmla="*/ 891788 w 891788"/>
              <a:gd name="connsiteY1" fmla="*/ 442181 h 442181"/>
              <a:gd name="connsiteX2" fmla="*/ 532052 w 891788"/>
              <a:gd name="connsiteY2" fmla="*/ 0 h 442181"/>
            </a:gdLst>
            <a:ahLst/>
            <a:cxnLst>
              <a:cxn ang="0">
                <a:pos x="connsiteX0" y="connsiteY0"/>
              </a:cxn>
              <a:cxn ang="0">
                <a:pos x="connsiteX1" y="connsiteY1"/>
              </a:cxn>
              <a:cxn ang="0">
                <a:pos x="connsiteX2" y="connsiteY2"/>
              </a:cxn>
            </a:cxnLst>
            <a:rect l="l" t="t" r="r" b="b"/>
            <a:pathLst>
              <a:path w="891788" h="442181">
                <a:moveTo>
                  <a:pt x="0" y="442181"/>
                </a:moveTo>
                <a:lnTo>
                  <a:pt x="891788" y="442181"/>
                </a:lnTo>
                <a:lnTo>
                  <a:pt x="532052"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TextBox 8">
            <a:extLst>
              <a:ext uri="{FF2B5EF4-FFF2-40B4-BE49-F238E27FC236}">
                <a16:creationId xmlns:a16="http://schemas.microsoft.com/office/drawing/2014/main" id="{A19A6C8D-7B2E-74A5-CF00-F3FCA1997D0E}"/>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0" name="Graphic 20">
            <a:extLst>
              <a:ext uri="{FF2B5EF4-FFF2-40B4-BE49-F238E27FC236}">
                <a16:creationId xmlns:a16="http://schemas.microsoft.com/office/drawing/2014/main" id="{BE43A05D-4D58-EEFB-0079-ECF4D1218E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10800" y="325438"/>
            <a:ext cx="163988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F443B0A7-54D4-A174-8204-2FC6C4AA8EAC}"/>
              </a:ext>
            </a:extLst>
          </p:cNvPr>
          <p:cNvCxnSpPr/>
          <p:nvPr userDrawn="1"/>
        </p:nvCxnSpPr>
        <p:spPr>
          <a:xfrm>
            <a:off x="10929938" y="4186238"/>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2712763"/>
            <a:ext cx="4590051" cy="1357976"/>
          </a:xfrm>
          <a:prstGeom prst="rect">
            <a:avLst/>
          </a:prstGeom>
        </p:spPr>
        <p:txBody>
          <a:bodyPr anchor="b"/>
          <a:lstStyle>
            <a:lvl1pPr marL="0" indent="0" algn="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40" name="Text Placeholder 20"/>
          <p:cNvSpPr>
            <a:spLocks noGrp="1"/>
          </p:cNvSpPr>
          <p:nvPr>
            <p:ph type="body" sz="quarter" idx="13"/>
          </p:nvPr>
        </p:nvSpPr>
        <p:spPr>
          <a:xfrm>
            <a:off x="8618373" y="4497236"/>
            <a:ext cx="3276600" cy="458295"/>
          </a:xfrm>
          <a:prstGeom prst="rect">
            <a:avLst/>
          </a:prstGeom>
        </p:spPr>
        <p:txBody>
          <a:bodyPr/>
          <a:lstStyle>
            <a:lvl1pPr marL="0" indent="0" algn="r">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1595080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Divider">
    <p:spTree>
      <p:nvGrpSpPr>
        <p:cNvPr id="1" name=""/>
        <p:cNvGrpSpPr/>
        <p:nvPr/>
      </p:nvGrpSpPr>
      <p:grpSpPr>
        <a:xfrm>
          <a:off x="0" y="0"/>
          <a:ext cx="0" cy="0"/>
          <a:chOff x="0" y="0"/>
          <a:chExt cx="0" cy="0"/>
        </a:xfrm>
      </p:grpSpPr>
      <p:pic>
        <p:nvPicPr>
          <p:cNvPr id="2" name="Picture 10" descr="A group of people posing for the camera&#10;&#10;Description automatically generated">
            <a:extLst>
              <a:ext uri="{FF2B5EF4-FFF2-40B4-BE49-F238E27FC236}">
                <a16:creationId xmlns:a16="http://schemas.microsoft.com/office/drawing/2014/main" id="{22083817-74C6-9B11-5005-0F2D6738D5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6312" t="819" r="9029" b="819"/>
          <a:stretch>
            <a:fillRect/>
          </a:stretch>
        </p:blipFill>
        <p:spPr bwMode="auto">
          <a:xfrm>
            <a:off x="4381500" y="0"/>
            <a:ext cx="781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DF1B8C7-4D90-6C43-6FCE-167908ED3F80}"/>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9382EAF6-5F4E-2F01-3F28-7817E45A49D2}"/>
              </a:ext>
            </a:extLst>
          </p:cNvPr>
          <p:cNvSpPr/>
          <p:nvPr userDrawn="1"/>
        </p:nvSpPr>
        <p:spPr>
          <a:xfrm>
            <a:off x="4383907" y="0"/>
            <a:ext cx="7808093" cy="6847218"/>
          </a:xfrm>
          <a:prstGeom prst="rect">
            <a:avLst/>
          </a:prstGeom>
          <a:gradFill flip="none" rotWithShape="1">
            <a:gsLst>
              <a:gs pos="15000">
                <a:schemeClr val="accent2">
                  <a:alpha val="42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5" name="Group 14">
            <a:extLst>
              <a:ext uri="{FF2B5EF4-FFF2-40B4-BE49-F238E27FC236}">
                <a16:creationId xmlns:a16="http://schemas.microsoft.com/office/drawing/2014/main" id="{82FEE018-CD0E-688E-3B22-C97765D90C70}"/>
              </a:ext>
            </a:extLst>
          </p:cNvPr>
          <p:cNvGrpSpPr>
            <a:grpSpLocks/>
          </p:cNvGrpSpPr>
          <p:nvPr userDrawn="1"/>
        </p:nvGrpSpPr>
        <p:grpSpPr bwMode="auto">
          <a:xfrm>
            <a:off x="10026650" y="0"/>
            <a:ext cx="1858963" cy="1858963"/>
            <a:chOff x="304800" y="-1"/>
            <a:chExt cx="2876365" cy="2876365"/>
          </a:xfrm>
        </p:grpSpPr>
        <p:sp>
          <p:nvSpPr>
            <p:cNvPr id="6" name="Round Same Side Corner Rectangle 3">
              <a:extLst>
                <a:ext uri="{FF2B5EF4-FFF2-40B4-BE49-F238E27FC236}">
                  <a16:creationId xmlns:a16="http://schemas.microsoft.com/office/drawing/2014/main" id="{3CD7C3EB-A04C-1BCA-ADBF-D2528E470A46}"/>
                </a:ext>
              </a:extLst>
            </p:cNvPr>
            <p:cNvSpPr/>
            <p:nvPr userDrawn="1"/>
          </p:nvSpPr>
          <p:spPr>
            <a:xfrm rot="10800000">
              <a:off x="304800" y="-1"/>
              <a:ext cx="2876365" cy="2876365"/>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7" name="Graphic 17">
              <a:extLst>
                <a:ext uri="{FF2B5EF4-FFF2-40B4-BE49-F238E27FC236}">
                  <a16:creationId xmlns:a16="http://schemas.microsoft.com/office/drawing/2014/main" id="{9A696A94-E8C4-435C-0860-F9BF58F52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2376" y="361081"/>
              <a:ext cx="2041212" cy="21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a:extLst>
              <a:ext uri="{FF2B5EF4-FFF2-40B4-BE49-F238E27FC236}">
                <a16:creationId xmlns:a16="http://schemas.microsoft.com/office/drawing/2014/main" id="{5E641F3B-D191-EF69-E678-95FBD5DE2CDE}"/>
              </a:ext>
            </a:extLst>
          </p:cNvPr>
          <p:cNvSpPr/>
          <p:nvPr userDrawn="1"/>
        </p:nvSpPr>
        <p:spPr>
          <a:xfrm rot="5400000">
            <a:off x="8190707" y="2858293"/>
            <a:ext cx="190500" cy="7808913"/>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9" name="Straight Connector 8">
            <a:extLst>
              <a:ext uri="{FF2B5EF4-FFF2-40B4-BE49-F238E27FC236}">
                <a16:creationId xmlns:a16="http://schemas.microsoft.com/office/drawing/2014/main" id="{649B0304-C099-06DE-63E9-67BD0712DEFA}"/>
              </a:ext>
            </a:extLst>
          </p:cNvPr>
          <p:cNvCxnSpPr/>
          <p:nvPr userDrawn="1"/>
        </p:nvCxnSpPr>
        <p:spPr>
          <a:xfrm>
            <a:off x="304800" y="4830762"/>
            <a:ext cx="964504" cy="0"/>
          </a:xfrm>
          <a:prstGeom prst="line">
            <a:avLst/>
          </a:prstGeom>
          <a:ln w="57150">
            <a:gradFill flip="none" rotWithShape="1">
              <a:gsLst>
                <a:gs pos="0">
                  <a:schemeClr val="accent1"/>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970274"/>
            <a:ext cx="3543300" cy="917451"/>
          </a:xfrm>
          <a:prstGeom prst="rect">
            <a:avLst/>
          </a:prstGeom>
        </p:spPr>
        <p:txBody>
          <a:bodyPr anchor="b"/>
          <a:lstStyle>
            <a:lvl1pPr marL="0" indent="0" algn="l">
              <a:lnSpc>
                <a:spcPct val="100000"/>
              </a:lnSpc>
              <a:spcBef>
                <a:spcPts val="0"/>
              </a:spcBef>
              <a:buNone/>
              <a:defRPr sz="4400" b="1" cap="none" baseline="0">
                <a:solidFill>
                  <a:schemeClr val="accent2"/>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092002"/>
            <a:ext cx="3543300" cy="458295"/>
          </a:xfrm>
          <a:prstGeom prst="rect">
            <a:avLst/>
          </a:prstGeom>
        </p:spPr>
        <p:txBody>
          <a:bodyPr/>
          <a:lstStyle>
            <a:lvl1pPr marL="0" indent="0" algn="l">
              <a:buNone/>
              <a:defRPr sz="2400" b="0"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3660514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DDEBD8E6-7C9A-D236-8CB7-1328B26676E3}"/>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680356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5"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1">
            <a:extLst>
              <a:ext uri="{FF2B5EF4-FFF2-40B4-BE49-F238E27FC236}">
                <a16:creationId xmlns:a16="http://schemas.microsoft.com/office/drawing/2014/main" id="{3408CF2B-F619-679B-3478-6FA4D9021B72}"/>
              </a:ext>
            </a:extLst>
          </p:cNvPr>
          <p:cNvSpPr>
            <a:spLocks noGrp="1" noChangeArrowheads="1"/>
          </p:cNvSpPr>
          <p:nvPr>
            <p:ph type="ftr" sz="quarter" idx="12"/>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3212805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9" name="Content Placeholder 6"/>
          <p:cNvSpPr>
            <a:spLocks noGrp="1"/>
          </p:cNvSpPr>
          <p:nvPr>
            <p:ph sz="quarter" idx="12"/>
          </p:nvPr>
        </p:nvSpPr>
        <p:spPr>
          <a:xfrm>
            <a:off x="304800" y="1219200"/>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304799" y="261294"/>
            <a:ext cx="10589342" cy="400957"/>
          </a:xfrm>
        </p:spPr>
        <p:txBody>
          <a:bodyPr/>
          <a:lstStyle/>
          <a:p>
            <a:r>
              <a:rPr lang="en-US"/>
              <a:t>Click to edit Master title style</a:t>
            </a:r>
          </a:p>
        </p:txBody>
      </p:sp>
      <p:sp>
        <p:nvSpPr>
          <p:cNvPr id="6" name="Text Placeholder 3"/>
          <p:cNvSpPr>
            <a:spLocks noGrp="1"/>
          </p:cNvSpPr>
          <p:nvPr>
            <p:ph type="body" sz="quarter" idx="11"/>
          </p:nvPr>
        </p:nvSpPr>
        <p:spPr>
          <a:xfrm>
            <a:off x="304800" y="737545"/>
            <a:ext cx="10589341" cy="316592"/>
          </a:xfrm>
        </p:spPr>
        <p:txBody>
          <a:bodyPr>
            <a:normAutofit/>
          </a:bodyPr>
          <a:lstStyle>
            <a:lvl1pPr marL="0" indent="0">
              <a:lnSpc>
                <a:spcPct val="90000"/>
              </a:lnSpc>
              <a:spcBef>
                <a:spcPts val="0"/>
              </a:spcBef>
              <a:buNone/>
              <a:defRPr sz="1800">
                <a:solidFill>
                  <a:schemeClr val="tx2">
                    <a:lumMod val="60000"/>
                    <a:lumOff val="40000"/>
                  </a:schemeClr>
                </a:solidFill>
              </a:defRPr>
            </a:lvl1pPr>
          </a:lstStyle>
          <a:p>
            <a:pPr lvl="0"/>
            <a:r>
              <a:rPr lang="en-US"/>
              <a:t>Click to edit Master text styles</a:t>
            </a:r>
          </a:p>
        </p:txBody>
      </p:sp>
      <p:sp>
        <p:nvSpPr>
          <p:cNvPr id="2" name="Footer Placeholder 2">
            <a:extLst>
              <a:ext uri="{FF2B5EF4-FFF2-40B4-BE49-F238E27FC236}">
                <a16:creationId xmlns:a16="http://schemas.microsoft.com/office/drawing/2014/main" id="{4B15AA5A-27B0-2C6A-7E7E-942C114EEF86}"/>
              </a:ext>
            </a:extLst>
          </p:cNvPr>
          <p:cNvSpPr>
            <a:spLocks noGrp="1" noChangeArrowheads="1"/>
          </p:cNvSpPr>
          <p:nvPr>
            <p:ph type="ftr" sz="quarter" idx="13"/>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16720372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0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to with 3 Bullets">
    <p:spTree>
      <p:nvGrpSpPr>
        <p:cNvPr id="1" name=""/>
        <p:cNvGrpSpPr/>
        <p:nvPr/>
      </p:nvGrpSpPr>
      <p:grpSpPr>
        <a:xfrm>
          <a:off x="0" y="0"/>
          <a:ext cx="0" cy="0"/>
          <a:chOff x="0" y="0"/>
          <a:chExt cx="0" cy="0"/>
        </a:xfrm>
      </p:grpSpPr>
      <p:sp>
        <p:nvSpPr>
          <p:cNvPr id="15" name="Picture Placeholder 14"/>
          <p:cNvSpPr>
            <a:spLocks noGrp="1"/>
          </p:cNvSpPr>
          <p:nvPr>
            <p:ph type="pic" sz="quarter" idx="17"/>
          </p:nvPr>
        </p:nvSpPr>
        <p:spPr>
          <a:xfrm>
            <a:off x="205" y="1219200"/>
            <a:ext cx="4375150" cy="4914900"/>
          </a:xfrm>
        </p:spPr>
        <p:txBody>
          <a:bodyPr rtlCol="0" anchor="ctr">
            <a:noAutofit/>
          </a:bodyPr>
          <a:lstStyle>
            <a:lvl1pPr algn="ctr">
              <a:defRPr/>
            </a:lvl1pPr>
          </a:lstStyle>
          <a:p>
            <a:pPr lvl="0"/>
            <a:endParaRPr lang="en-US" noProof="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6" name="Picture Placeholder 5"/>
          <p:cNvSpPr>
            <a:spLocks noGrp="1"/>
          </p:cNvSpPr>
          <p:nvPr>
            <p:ph type="pic" sz="quarter" idx="11"/>
          </p:nvPr>
        </p:nvSpPr>
        <p:spPr>
          <a:xfrm>
            <a:off x="3859289" y="176793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dirty="0">
                <a:solidFill>
                  <a:schemeClr val="bg1"/>
                </a:solidFill>
              </a:defRPr>
            </a:lvl1pPr>
          </a:lstStyle>
          <a:p>
            <a:pPr lvl="0"/>
            <a:endParaRPr lang="en-US" noProof="0"/>
          </a:p>
        </p:txBody>
      </p:sp>
      <p:sp>
        <p:nvSpPr>
          <p:cNvPr id="7" name="Picture Placeholder 5"/>
          <p:cNvSpPr>
            <a:spLocks noGrp="1"/>
          </p:cNvSpPr>
          <p:nvPr>
            <p:ph type="pic" sz="quarter" idx="12"/>
          </p:nvPr>
        </p:nvSpPr>
        <p:spPr>
          <a:xfrm>
            <a:off x="3859289" y="317471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8" name="Picture Placeholder 5"/>
          <p:cNvSpPr>
            <a:spLocks noGrp="1"/>
          </p:cNvSpPr>
          <p:nvPr>
            <p:ph type="pic" sz="quarter" idx="13"/>
          </p:nvPr>
        </p:nvSpPr>
        <p:spPr>
          <a:xfrm>
            <a:off x="3859289" y="4581496"/>
            <a:ext cx="1032132" cy="1032132"/>
          </a:xfrm>
          <a:prstGeom prst="roundRect">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91440" tIns="45720" rIns="91440" bIns="45720" spcCol="0" rtlCol="0" fromWordArt="0" anchor="ctr" forceAA="0">
            <a:noAutofit/>
          </a:bodyPr>
          <a:lstStyle>
            <a:lvl1pPr>
              <a:defRPr lang="en-US" sz="1050">
                <a:solidFill>
                  <a:schemeClr val="bg1"/>
                </a:solidFill>
              </a:defRPr>
            </a:lvl1pPr>
          </a:lstStyle>
          <a:p>
            <a:pPr lvl="0"/>
            <a:endParaRPr lang="en-US" noProof="0"/>
          </a:p>
        </p:txBody>
      </p:sp>
      <p:sp>
        <p:nvSpPr>
          <p:cNvPr id="11" name="Text Placeholder 10"/>
          <p:cNvSpPr>
            <a:spLocks noGrp="1"/>
          </p:cNvSpPr>
          <p:nvPr>
            <p:ph type="body" sz="quarter" idx="14"/>
          </p:nvPr>
        </p:nvSpPr>
        <p:spPr>
          <a:xfrm>
            <a:off x="5207000" y="1767936"/>
            <a:ext cx="6680200" cy="1032413"/>
          </a:xfrm>
        </p:spPr>
        <p:txBody>
          <a:bodyPr anchor="ctr"/>
          <a:lstStyle>
            <a:lvl1pPr>
              <a:defRPr b="1">
                <a:solidFill>
                  <a:schemeClr val="tx2"/>
                </a:solidFill>
              </a:defRPr>
            </a:lvl1pPr>
            <a:lvl2pPr>
              <a:buClr>
                <a:schemeClr val="tx2"/>
              </a:buClr>
              <a:defRPr/>
            </a:lvl2pPr>
          </a:lstStyle>
          <a:p>
            <a:pPr lvl="0"/>
            <a:r>
              <a:rPr lang="en-US"/>
              <a:t>Click to edit Master text styles</a:t>
            </a:r>
          </a:p>
          <a:p>
            <a:pPr lvl="1"/>
            <a:r>
              <a:rPr lang="en-US"/>
              <a:t>Second level</a:t>
            </a:r>
          </a:p>
        </p:txBody>
      </p:sp>
      <p:sp>
        <p:nvSpPr>
          <p:cNvPr id="12" name="Text Placeholder 10"/>
          <p:cNvSpPr>
            <a:spLocks noGrp="1"/>
          </p:cNvSpPr>
          <p:nvPr>
            <p:ph type="body" sz="quarter" idx="15"/>
          </p:nvPr>
        </p:nvSpPr>
        <p:spPr>
          <a:xfrm>
            <a:off x="5207000" y="3160443"/>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13" name="Text Placeholder 10"/>
          <p:cNvSpPr>
            <a:spLocks noGrp="1"/>
          </p:cNvSpPr>
          <p:nvPr>
            <p:ph type="body" sz="quarter" idx="16"/>
          </p:nvPr>
        </p:nvSpPr>
        <p:spPr>
          <a:xfrm>
            <a:off x="5207000" y="4581497"/>
            <a:ext cx="6680200" cy="1032413"/>
          </a:xfrm>
        </p:spPr>
        <p:txBody>
          <a:bodyPr anchor="ctr"/>
          <a:lstStyle>
            <a:lvl1pPr>
              <a:defRPr b="1">
                <a:solidFill>
                  <a:schemeClr val="tx2"/>
                </a:solidFill>
              </a:defRPr>
            </a:lvl1pPr>
            <a:lvl2pPr>
              <a:buClr>
                <a:schemeClr val="tx2"/>
              </a:buClr>
              <a:defRPr>
                <a:solidFill>
                  <a:schemeClr val="tx2"/>
                </a:solidFill>
              </a:defRPr>
            </a:lvl2pPr>
          </a:lstStyle>
          <a:p>
            <a:pPr lvl="0"/>
            <a:r>
              <a:rPr lang="en-US"/>
              <a:t>Click to edit Master text styles</a:t>
            </a:r>
          </a:p>
          <a:p>
            <a:pPr lvl="1"/>
            <a:r>
              <a:rPr lang="en-US"/>
              <a:t>Second level</a:t>
            </a:r>
          </a:p>
        </p:txBody>
      </p:sp>
      <p:sp>
        <p:nvSpPr>
          <p:cNvPr id="3" name="Footer Placeholder 4">
            <a:extLst>
              <a:ext uri="{FF2B5EF4-FFF2-40B4-BE49-F238E27FC236}">
                <a16:creationId xmlns:a16="http://schemas.microsoft.com/office/drawing/2014/main" id="{223D3D02-C585-24CF-70AC-2D8B56A06143}"/>
              </a:ext>
            </a:extLst>
          </p:cNvPr>
          <p:cNvSpPr>
            <a:spLocks noGrp="1" noChangeArrowheads="1"/>
          </p:cNvSpPr>
          <p:nvPr>
            <p:ph type="ftr" sz="quarter" idx="18"/>
          </p:nvPr>
        </p:nvSpPr>
        <p:spPr>
          <a:xfrm>
            <a:off x="5207000" y="5908675"/>
            <a:ext cx="6680200" cy="225425"/>
          </a:xfrm>
        </p:spPr>
        <p:txBody>
          <a:bodyPr/>
          <a:lstStyle>
            <a:lvl1pPr>
              <a:defRPr/>
            </a:lvl1pPr>
          </a:lstStyle>
          <a:p>
            <a:pPr>
              <a:defRPr/>
            </a:pPr>
            <a:endParaRPr lang="en-US" altLang="en-US"/>
          </a:p>
        </p:txBody>
      </p:sp>
    </p:spTree>
    <p:extLst>
      <p:ext uri="{BB962C8B-B14F-4D97-AF65-F5344CB8AC3E}">
        <p14:creationId xmlns:p14="http://schemas.microsoft.com/office/powerpoint/2010/main" val="419598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8_Divider">
    <p:spTree>
      <p:nvGrpSpPr>
        <p:cNvPr id="1" name=""/>
        <p:cNvGrpSpPr/>
        <p:nvPr/>
      </p:nvGrpSpPr>
      <p:grpSpPr>
        <a:xfrm>
          <a:off x="0" y="0"/>
          <a:ext cx="0" cy="0"/>
          <a:chOff x="0" y="0"/>
          <a:chExt cx="0" cy="0"/>
        </a:xfrm>
      </p:grpSpPr>
      <p:pic>
        <p:nvPicPr>
          <p:cNvPr id="2" name="Picture 10" descr="A picture containing object, clock&#10;&#10;Description automatically generated">
            <a:extLst>
              <a:ext uri="{FF2B5EF4-FFF2-40B4-BE49-F238E27FC236}">
                <a16:creationId xmlns:a16="http://schemas.microsoft.com/office/drawing/2014/main" id="{14622E12-240D-A213-A33F-2E12FA5BF5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4743450"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A group of people standing in front of a crowd&#10;&#10;Description automatically generated">
            <a:extLst>
              <a:ext uri="{FF2B5EF4-FFF2-40B4-BE49-F238E27FC236}">
                <a16:creationId xmlns:a16="http://schemas.microsoft.com/office/drawing/2014/main" id="{417EF27C-ADDB-4272-A0C6-AADC3D583D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1702" t="563" r="14894" b="12335"/>
          <a:stretch>
            <a:fillRect/>
          </a:stretch>
        </p:blipFill>
        <p:spPr bwMode="auto">
          <a:xfrm>
            <a:off x="4743450" y="0"/>
            <a:ext cx="7448550"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
            <a:extLst>
              <a:ext uri="{FF2B5EF4-FFF2-40B4-BE49-F238E27FC236}">
                <a16:creationId xmlns:a16="http://schemas.microsoft.com/office/drawing/2014/main" id="{9F1842C2-B55B-E98D-D62B-71CE6C0EEF87}"/>
              </a:ext>
            </a:extLst>
          </p:cNvPr>
          <p:cNvGrpSpPr>
            <a:grpSpLocks/>
          </p:cNvGrpSpPr>
          <p:nvPr userDrawn="1"/>
        </p:nvGrpSpPr>
        <p:grpSpPr bwMode="auto">
          <a:xfrm>
            <a:off x="0" y="5930900"/>
            <a:ext cx="12192000" cy="927100"/>
            <a:chOff x="0" y="0"/>
            <a:chExt cx="12192000" cy="1409698"/>
          </a:xfrm>
        </p:grpSpPr>
        <p:sp>
          <p:nvSpPr>
            <p:cNvPr id="5" name="Rectangle 4">
              <a:extLst>
                <a:ext uri="{FF2B5EF4-FFF2-40B4-BE49-F238E27FC236}">
                  <a16:creationId xmlns:a16="http://schemas.microsoft.com/office/drawing/2014/main" id="{733A2753-204D-87E6-F614-97C6302B3842}"/>
                </a:ext>
              </a:extLst>
            </p:cNvPr>
            <p:cNvSpPr/>
            <p:nvPr userDrawn="1"/>
          </p:nvSpPr>
          <p:spPr>
            <a:xfrm>
              <a:off x="7802563" y="0"/>
              <a:ext cx="4389437"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Rectangle 5">
              <a:extLst>
                <a:ext uri="{FF2B5EF4-FFF2-40B4-BE49-F238E27FC236}">
                  <a16:creationId xmlns:a16="http://schemas.microsoft.com/office/drawing/2014/main" id="{1A7A5D7C-F301-B983-4448-09ED03BD9C78}"/>
                </a:ext>
              </a:extLst>
            </p:cNvPr>
            <p:cNvSpPr/>
            <p:nvPr userDrawn="1"/>
          </p:nvSpPr>
          <p:spPr>
            <a:xfrm>
              <a:off x="0" y="0"/>
              <a:ext cx="4389438" cy="1409698"/>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sp>
        <p:nvSpPr>
          <p:cNvPr id="7" name="TextBox 6">
            <a:extLst>
              <a:ext uri="{FF2B5EF4-FFF2-40B4-BE49-F238E27FC236}">
                <a16:creationId xmlns:a16="http://schemas.microsoft.com/office/drawing/2014/main" id="{4B057A68-99C8-1BFC-5A14-EBAD92ACD09C}"/>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8" name="Rectangle 7">
            <a:extLst>
              <a:ext uri="{FF2B5EF4-FFF2-40B4-BE49-F238E27FC236}">
                <a16:creationId xmlns:a16="http://schemas.microsoft.com/office/drawing/2014/main" id="{71447A1C-C864-47D6-68AF-5C899A8B19DD}"/>
              </a:ext>
            </a:extLst>
          </p:cNvPr>
          <p:cNvSpPr/>
          <p:nvPr userDrawn="1"/>
        </p:nvSpPr>
        <p:spPr>
          <a:xfrm>
            <a:off x="0" y="0"/>
            <a:ext cx="4743450" cy="5930900"/>
          </a:xfrm>
          <a:prstGeom prst="rect">
            <a:avLst/>
          </a:prstGeom>
          <a:gradFill flip="none" rotWithShape="1">
            <a:gsLst>
              <a:gs pos="0">
                <a:schemeClr val="accent2"/>
              </a:gs>
              <a:gs pos="99000">
                <a:schemeClr val="accent2">
                  <a:lumMod val="60000"/>
                  <a:lumOff val="40000"/>
                  <a:alpha val="88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Rectangle 8">
            <a:extLst>
              <a:ext uri="{FF2B5EF4-FFF2-40B4-BE49-F238E27FC236}">
                <a16:creationId xmlns:a16="http://schemas.microsoft.com/office/drawing/2014/main" id="{20EA1C5F-3EA3-5B7A-9AC1-57D053B02A80}"/>
              </a:ext>
            </a:extLst>
          </p:cNvPr>
          <p:cNvSpPr/>
          <p:nvPr userDrawn="1"/>
        </p:nvSpPr>
        <p:spPr>
          <a:xfrm rot="16200000" flipH="1">
            <a:off x="6049962" y="-211137"/>
            <a:ext cx="92075"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grpSp>
        <p:nvGrpSpPr>
          <p:cNvPr id="10" name="Group 20">
            <a:extLst>
              <a:ext uri="{FF2B5EF4-FFF2-40B4-BE49-F238E27FC236}">
                <a16:creationId xmlns:a16="http://schemas.microsoft.com/office/drawing/2014/main" id="{ACD51821-4D12-5084-B9CD-93732B095B81}"/>
              </a:ext>
            </a:extLst>
          </p:cNvPr>
          <p:cNvGrpSpPr>
            <a:grpSpLocks/>
          </p:cNvGrpSpPr>
          <p:nvPr userDrawn="1"/>
        </p:nvGrpSpPr>
        <p:grpSpPr bwMode="auto">
          <a:xfrm>
            <a:off x="4905375" y="6049963"/>
            <a:ext cx="2381250" cy="673100"/>
            <a:chOff x="2643188" y="989032"/>
            <a:chExt cx="3281178" cy="927576"/>
          </a:xfrm>
        </p:grpSpPr>
        <p:pic>
          <p:nvPicPr>
            <p:cNvPr id="11" name="Graphic 21">
              <a:extLst>
                <a:ext uri="{FF2B5EF4-FFF2-40B4-BE49-F238E27FC236}">
                  <a16:creationId xmlns:a16="http://schemas.microsoft.com/office/drawing/2014/main" id="{4F845CC2-CB47-3998-D33C-7C1EFE4A827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289"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2">
              <a:extLst>
                <a:ext uri="{FF2B5EF4-FFF2-40B4-BE49-F238E27FC236}">
                  <a16:creationId xmlns:a16="http://schemas.microsoft.com/office/drawing/2014/main" id="{B46D6420-6095-EFAE-1FFC-C3F58A9812F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3474" y="1107167"/>
              <a:ext cx="2040892" cy="69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 name="Straight Connector 12">
            <a:extLst>
              <a:ext uri="{FF2B5EF4-FFF2-40B4-BE49-F238E27FC236}">
                <a16:creationId xmlns:a16="http://schemas.microsoft.com/office/drawing/2014/main" id="{23EFD0D3-0F32-5720-D7C9-7B8A12716C4D}"/>
              </a:ext>
            </a:extLst>
          </p:cNvPr>
          <p:cNvCxnSpPr/>
          <p:nvPr userDrawn="1"/>
        </p:nvCxnSpPr>
        <p:spPr>
          <a:xfrm>
            <a:off x="304800" y="41179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20"/>
          <p:cNvSpPr>
            <a:spLocks noGrp="1"/>
          </p:cNvSpPr>
          <p:nvPr>
            <p:ph type="body" sz="quarter" idx="12"/>
          </p:nvPr>
        </p:nvSpPr>
        <p:spPr>
          <a:xfrm>
            <a:off x="304800" y="2889055"/>
            <a:ext cx="354330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4427858"/>
            <a:ext cx="354330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3912811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FB5686E7-2F28-BF3D-A96F-744FF7B66007}"/>
              </a:ext>
            </a:extLst>
          </p:cNvPr>
          <p:cNvSpPr>
            <a:spLocks noGrp="1" noChangeArrowheads="1"/>
          </p:cNvSpPr>
          <p:nvPr>
            <p:ph type="ftr" sz="quarter" idx="11"/>
          </p:nvPr>
        </p:nvSpPr>
        <p:spPr>
          <a:xfrm>
            <a:off x="304800" y="5768975"/>
            <a:ext cx="11582400" cy="365125"/>
          </a:xfrm>
        </p:spPr>
        <p:txBody>
          <a:bodyPr/>
          <a:lstStyle>
            <a:lvl1pPr>
              <a:defRPr/>
            </a:lvl1pPr>
          </a:lstStyle>
          <a:p>
            <a:pPr>
              <a:defRPr/>
            </a:pPr>
            <a:endParaRPr lang="en-US" altLang="en-US"/>
          </a:p>
        </p:txBody>
      </p:sp>
    </p:spTree>
    <p:extLst>
      <p:ext uri="{BB962C8B-B14F-4D97-AF65-F5344CB8AC3E}">
        <p14:creationId xmlns:p14="http://schemas.microsoft.com/office/powerpoint/2010/main" val="235872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B06B0FDF-6211-E1FC-6A15-BEB9461D91D4}"/>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F550C5B7-7AAD-5A2D-9A7A-9114F7904E5D}"/>
              </a:ext>
            </a:extLst>
          </p:cNvPr>
          <p:cNvSpPr>
            <a:spLocks noGrp="1" noChangeArrowheads="1"/>
          </p:cNvSpPr>
          <p:nvPr>
            <p:ph type="dt" sz="half" idx="11"/>
          </p:nvPr>
        </p:nvSpPr>
        <p:spPr>
          <a:ln/>
        </p:spPr>
        <p:txBody>
          <a:bodyPr/>
          <a:lstStyle>
            <a:lvl1pPr>
              <a:defRPr/>
            </a:lvl1pPr>
          </a:lstStyle>
          <a:p>
            <a:pPr>
              <a:defRPr/>
            </a:pPr>
            <a:fld id="{6B3A9A1C-E2CC-4D03-B61D-2B0CE96D4CED}" type="datetime1">
              <a:rPr lang="en-US" altLang="en-US"/>
              <a:pPr>
                <a:defRPr/>
              </a:pPr>
              <a:t>6/6/2024</a:t>
            </a:fld>
            <a:endParaRPr lang="en-US" altLang="en-US"/>
          </a:p>
        </p:txBody>
      </p:sp>
      <p:sp>
        <p:nvSpPr>
          <p:cNvPr id="6" name="Holder 6">
            <a:extLst>
              <a:ext uri="{FF2B5EF4-FFF2-40B4-BE49-F238E27FC236}">
                <a16:creationId xmlns:a16="http://schemas.microsoft.com/office/drawing/2014/main" id="{3AB84CDD-9651-80CA-253E-9491CA0EFE2D}"/>
              </a:ext>
            </a:extLst>
          </p:cNvPr>
          <p:cNvSpPr>
            <a:spLocks noGrp="1"/>
          </p:cNvSpPr>
          <p:nvPr>
            <p:ph type="sldNum" sz="quarter" idx="12"/>
          </p:nvPr>
        </p:nvSpPr>
        <p:spPr/>
        <p:txBody>
          <a:bodyPr/>
          <a:lstStyle>
            <a:lvl1pPr>
              <a:defRPr/>
            </a:lvl1pPr>
          </a:lstStyle>
          <a:p>
            <a:pPr>
              <a:defRPr/>
            </a:pPr>
            <a:fld id="{2E0B1435-CD10-4AB4-A336-1C199D595B4C}" type="slidenum">
              <a:rPr/>
              <a:pPr>
                <a:defRPr/>
              </a:pPr>
              <a:t>‹#›</a:t>
            </a:fld>
            <a:endParaRPr/>
          </a:p>
        </p:txBody>
      </p:sp>
    </p:spTree>
    <p:extLst>
      <p:ext uri="{BB962C8B-B14F-4D97-AF65-F5344CB8AC3E}">
        <p14:creationId xmlns:p14="http://schemas.microsoft.com/office/powerpoint/2010/main" val="4237856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type="body" idx="1"/>
          </p:nvPr>
        </p:nvSpPr>
        <p:spPr/>
        <p:txBody>
          <a:bodyPr/>
          <a:lstStyle>
            <a:lvl1pPr>
              <a:defRPr b="0" i="0">
                <a:solidFill>
                  <a:schemeClr val="tx1"/>
                </a:solidFill>
              </a:defRPr>
            </a:lvl1pPr>
          </a:lstStyle>
          <a:p>
            <a:endParaRPr/>
          </a:p>
        </p:txBody>
      </p:sp>
      <p:sp>
        <p:nvSpPr>
          <p:cNvPr id="4" name="Holder 4">
            <a:extLst>
              <a:ext uri="{FF2B5EF4-FFF2-40B4-BE49-F238E27FC236}">
                <a16:creationId xmlns:a16="http://schemas.microsoft.com/office/drawing/2014/main" id="{1960D052-A98E-234B-2E94-759D0FBF041C}"/>
              </a:ext>
            </a:extLst>
          </p:cNvPr>
          <p:cNvSpPr>
            <a:spLocks noGrp="1"/>
          </p:cNvSpPr>
          <p:nvPr>
            <p:ph type="ftr" sz="quarter" idx="10"/>
          </p:nvPr>
        </p:nvSpPr>
        <p:spPr/>
        <p:txBody>
          <a:bodyPr rtlCol="0"/>
          <a:lstStyle>
            <a:lvl1pPr marL="12700" fontAlgn="auto">
              <a:lnSpc>
                <a:spcPct val="100000"/>
              </a:lnSpc>
              <a:spcBef>
                <a:spcPts val="25"/>
              </a:spcBef>
              <a:spcAft>
                <a:spcPts val="0"/>
              </a:spcAft>
              <a:defRPr sz="750" b="0" i="0" kern="0" spc="-10">
                <a:solidFill>
                  <a:srgbClr val="585858"/>
                </a:solidFill>
                <a:latin typeface="Arial"/>
                <a:cs typeface="Arial"/>
              </a:defRPr>
            </a:lvl1pPr>
          </a:lstStyle>
          <a:p>
            <a:pPr>
              <a:defRPr/>
            </a:pPr>
            <a:endParaRPr/>
          </a:p>
        </p:txBody>
      </p:sp>
      <p:sp>
        <p:nvSpPr>
          <p:cNvPr id="5" name="Holder 5">
            <a:extLst>
              <a:ext uri="{FF2B5EF4-FFF2-40B4-BE49-F238E27FC236}">
                <a16:creationId xmlns:a16="http://schemas.microsoft.com/office/drawing/2014/main" id="{EA559B77-2607-523A-596F-BA2FDF5E8D9A}"/>
              </a:ext>
            </a:extLst>
          </p:cNvPr>
          <p:cNvSpPr>
            <a:spLocks noGrp="1" noChangeArrowheads="1"/>
          </p:cNvSpPr>
          <p:nvPr>
            <p:ph type="dt" sz="half" idx="11"/>
          </p:nvPr>
        </p:nvSpPr>
        <p:spPr bwMode="auto">
          <a:xfrm>
            <a:off x="0" y="0"/>
            <a:ext cx="0" cy="0"/>
          </a:xfrm>
          <a:prstGeom prst="rect">
            <a:avLst/>
          </a:prstGeom>
        </p:spPr>
        <p:txBody>
          <a:bodyPr vert="horz" wrap="square" lIns="0" tIns="0" rIns="0" bIns="0" numCol="1" anchor="t" anchorCtr="0" compatLnSpc="1">
            <a:prstTxWarp prst="textNoShape">
              <a:avLst/>
            </a:prstTxWarp>
          </a:bodyPr>
          <a:lstStyle>
            <a:lvl1pPr eaLnBrk="1" hangingPunct="1">
              <a:defRPr>
                <a:solidFill>
                  <a:srgbClr val="898989"/>
                </a:solidFill>
              </a:defRPr>
            </a:lvl1pPr>
          </a:lstStyle>
          <a:p>
            <a:pPr>
              <a:defRPr/>
            </a:pPr>
            <a:fld id="{4EBB43CD-364B-4B93-BF2A-A21C47A79702}" type="datetime1">
              <a:rPr lang="en-US" altLang="en-US"/>
              <a:pPr>
                <a:defRPr/>
              </a:pPr>
              <a:t>6/6/2024</a:t>
            </a:fld>
            <a:endParaRPr lang="en-US" altLang="en-US"/>
          </a:p>
        </p:txBody>
      </p:sp>
      <p:sp>
        <p:nvSpPr>
          <p:cNvPr id="6" name="Holder 6">
            <a:extLst>
              <a:ext uri="{FF2B5EF4-FFF2-40B4-BE49-F238E27FC236}">
                <a16:creationId xmlns:a16="http://schemas.microsoft.com/office/drawing/2014/main" id="{EF74A2BF-3952-73EB-3A5C-093281734352}"/>
              </a:ext>
            </a:extLst>
          </p:cNvPr>
          <p:cNvSpPr>
            <a:spLocks noGrp="1"/>
          </p:cNvSpPr>
          <p:nvPr>
            <p:ph type="sldNum" sz="quarter" idx="12"/>
          </p:nvPr>
        </p:nvSpPr>
        <p:spPr>
          <a:xfrm>
            <a:off x="0" y="0"/>
            <a:ext cx="0" cy="0"/>
          </a:xfrm>
        </p:spPr>
        <p:txBody>
          <a:bodyPr lIns="0" tIns="0" rIns="0" bIns="0"/>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7D6ACDC9-5DDD-4F82-8C06-ED3BB00E674F}" type="slidenum">
              <a:rPr/>
              <a:pPr>
                <a:defRPr/>
              </a:pPr>
              <a:t>‹#›</a:t>
            </a:fld>
            <a:endParaRPr/>
          </a:p>
        </p:txBody>
      </p:sp>
    </p:spTree>
    <p:extLst>
      <p:ext uri="{BB962C8B-B14F-4D97-AF65-F5344CB8AC3E}">
        <p14:creationId xmlns:p14="http://schemas.microsoft.com/office/powerpoint/2010/main" val="9615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F0F75812-B3CD-CB4F-14A3-3698A82460CB}"/>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BE9A6CAE-1286-BC38-C137-3B0AF11BC83C}"/>
              </a:ext>
            </a:extLst>
          </p:cNvPr>
          <p:cNvSpPr>
            <a:spLocks noGrp="1" noChangeArrowheads="1"/>
          </p:cNvSpPr>
          <p:nvPr>
            <p:ph type="dt" sz="half" idx="11"/>
          </p:nvPr>
        </p:nvSpPr>
        <p:spPr>
          <a:ln/>
        </p:spPr>
        <p:txBody>
          <a:bodyPr/>
          <a:lstStyle>
            <a:lvl1pPr>
              <a:defRPr/>
            </a:lvl1pPr>
          </a:lstStyle>
          <a:p>
            <a:pPr>
              <a:defRPr/>
            </a:pPr>
            <a:fld id="{6F64922B-B57E-4847-8867-0ECD3E9813FF}" type="datetime1">
              <a:rPr lang="en-US" altLang="en-US"/>
              <a:pPr>
                <a:defRPr/>
              </a:pPr>
              <a:t>6/6/2024</a:t>
            </a:fld>
            <a:endParaRPr lang="en-US" altLang="en-US"/>
          </a:p>
        </p:txBody>
      </p:sp>
      <p:sp>
        <p:nvSpPr>
          <p:cNvPr id="7" name="Holder 6">
            <a:extLst>
              <a:ext uri="{FF2B5EF4-FFF2-40B4-BE49-F238E27FC236}">
                <a16:creationId xmlns:a16="http://schemas.microsoft.com/office/drawing/2014/main" id="{833A00AE-7D9E-884E-2EE1-188F0F66E595}"/>
              </a:ext>
            </a:extLst>
          </p:cNvPr>
          <p:cNvSpPr>
            <a:spLocks noGrp="1"/>
          </p:cNvSpPr>
          <p:nvPr>
            <p:ph type="sldNum" sz="quarter" idx="12"/>
          </p:nvPr>
        </p:nvSpPr>
        <p:spPr/>
        <p:txBody>
          <a:bodyPr/>
          <a:lstStyle>
            <a:lvl1pPr>
              <a:defRPr/>
            </a:lvl1pPr>
          </a:lstStyle>
          <a:p>
            <a:pPr>
              <a:defRPr/>
            </a:pPr>
            <a:fld id="{8E9C455F-F233-44AC-8E61-96A211BEA935}" type="slidenum">
              <a:rPr/>
              <a:pPr>
                <a:defRPr/>
              </a:pPr>
              <a:t>‹#›</a:t>
            </a:fld>
            <a:endParaRPr/>
          </a:p>
        </p:txBody>
      </p:sp>
    </p:spTree>
    <p:extLst>
      <p:ext uri="{BB962C8B-B14F-4D97-AF65-F5344CB8AC3E}">
        <p14:creationId xmlns:p14="http://schemas.microsoft.com/office/powerpoint/2010/main" val="44812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950" b="1" i="0">
                <a:solidFill>
                  <a:srgbClr val="C00000"/>
                </a:solidFill>
                <a:latin typeface="Arial"/>
                <a:cs typeface="Arial"/>
              </a:defRPr>
            </a:lvl1pPr>
          </a:lstStyle>
          <a:p>
            <a:endParaRPr/>
          </a:p>
        </p:txBody>
      </p:sp>
      <p:sp>
        <p:nvSpPr>
          <p:cNvPr id="3" name="Holder 4">
            <a:extLst>
              <a:ext uri="{FF2B5EF4-FFF2-40B4-BE49-F238E27FC236}">
                <a16:creationId xmlns:a16="http://schemas.microsoft.com/office/drawing/2014/main" id="{4E3B26E8-D8C4-C99B-F47E-BF6318C92FC0}"/>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E870A0A0-BD01-C74B-4CB1-12398C4EED76}"/>
              </a:ext>
            </a:extLst>
          </p:cNvPr>
          <p:cNvSpPr>
            <a:spLocks noGrp="1" noChangeArrowheads="1"/>
          </p:cNvSpPr>
          <p:nvPr>
            <p:ph type="dt" sz="half" idx="11"/>
          </p:nvPr>
        </p:nvSpPr>
        <p:spPr>
          <a:ln/>
        </p:spPr>
        <p:txBody>
          <a:bodyPr/>
          <a:lstStyle>
            <a:lvl1pPr>
              <a:defRPr/>
            </a:lvl1pPr>
          </a:lstStyle>
          <a:p>
            <a:pPr>
              <a:defRPr/>
            </a:pPr>
            <a:fld id="{28A361E0-0B99-45D3-A7A3-BF0FF84967A4}" type="datetime1">
              <a:rPr lang="en-US" altLang="en-US"/>
              <a:pPr>
                <a:defRPr/>
              </a:pPr>
              <a:t>6/6/2024</a:t>
            </a:fld>
            <a:endParaRPr lang="en-US" altLang="en-US"/>
          </a:p>
        </p:txBody>
      </p:sp>
      <p:sp>
        <p:nvSpPr>
          <p:cNvPr id="5" name="Holder 6">
            <a:extLst>
              <a:ext uri="{FF2B5EF4-FFF2-40B4-BE49-F238E27FC236}">
                <a16:creationId xmlns:a16="http://schemas.microsoft.com/office/drawing/2014/main" id="{F23216D1-04C5-2847-EC2C-9519904E03BD}"/>
              </a:ext>
            </a:extLst>
          </p:cNvPr>
          <p:cNvSpPr>
            <a:spLocks noGrp="1"/>
          </p:cNvSpPr>
          <p:nvPr>
            <p:ph type="sldNum" sz="quarter" idx="12"/>
          </p:nvPr>
        </p:nvSpPr>
        <p:spPr/>
        <p:txBody>
          <a:bodyPr/>
          <a:lstStyle>
            <a:lvl1pPr>
              <a:defRPr/>
            </a:lvl1pPr>
          </a:lstStyle>
          <a:p>
            <a:pPr>
              <a:defRPr/>
            </a:pPr>
            <a:fld id="{483F434D-A170-48FB-941C-5868E8B5DCEB}" type="slidenum">
              <a:rPr/>
              <a:pPr>
                <a:defRPr/>
              </a:pPr>
              <a:t>‹#›</a:t>
            </a:fld>
            <a:endParaRPr/>
          </a:p>
        </p:txBody>
      </p:sp>
    </p:spTree>
    <p:extLst>
      <p:ext uri="{BB962C8B-B14F-4D97-AF65-F5344CB8AC3E}">
        <p14:creationId xmlns:p14="http://schemas.microsoft.com/office/powerpoint/2010/main" val="181932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C4BA0BFE-5776-1A8B-56C1-94B75C85B868}"/>
              </a:ext>
            </a:extLst>
          </p:cNvPr>
          <p:cNvSpPr>
            <a:spLocks/>
          </p:cNvSpPr>
          <p:nvPr/>
        </p:nvSpPr>
        <p:spPr bwMode="auto">
          <a:xfrm>
            <a:off x="757238" y="6596063"/>
            <a:ext cx="9867900" cy="0"/>
          </a:xfrm>
          <a:custGeom>
            <a:avLst/>
            <a:gdLst>
              <a:gd name="T0" fmla="*/ 0 w 9868535"/>
              <a:gd name="T1" fmla="*/ 9857807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 name="bg object 17">
            <a:extLst>
              <a:ext uri="{FF2B5EF4-FFF2-40B4-BE49-F238E27FC236}">
                <a16:creationId xmlns:a16="http://schemas.microsoft.com/office/drawing/2014/main" id="{5DCE0149-3530-5A98-1D99-160F2F2E93EC}"/>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Holder 2">
            <a:extLst>
              <a:ext uri="{FF2B5EF4-FFF2-40B4-BE49-F238E27FC236}">
                <a16:creationId xmlns:a16="http://schemas.microsoft.com/office/drawing/2014/main" id="{C11068CA-A22C-E53B-0E7A-E2831047E752}"/>
              </a:ext>
            </a:extLst>
          </p:cNvPr>
          <p:cNvSpPr>
            <a:spLocks noGrp="1"/>
          </p:cNvSpPr>
          <p:nvPr>
            <p:ph type="ftr" sz="quarter" idx="10"/>
          </p:nvPr>
        </p:nvSpPr>
        <p:spPr/>
        <p:txBody>
          <a:bodyPr/>
          <a:lstStyle>
            <a:lvl1pPr>
              <a:defRPr sz="750" b="0" i="0">
                <a:solidFill>
                  <a:srgbClr val="585858"/>
                </a:solidFill>
                <a:latin typeface="Arial"/>
                <a:cs typeface="Arial"/>
              </a:defRPr>
            </a:lvl1pPr>
          </a:lstStyle>
          <a:p>
            <a:pPr>
              <a:defRPr/>
            </a:pPr>
            <a:endParaRPr/>
          </a:p>
        </p:txBody>
      </p:sp>
      <p:sp>
        <p:nvSpPr>
          <p:cNvPr id="5" name="Holder 3">
            <a:extLst>
              <a:ext uri="{FF2B5EF4-FFF2-40B4-BE49-F238E27FC236}">
                <a16:creationId xmlns:a16="http://schemas.microsoft.com/office/drawing/2014/main" id="{5EB9675E-241D-A536-3E76-E90B54C5A485}"/>
              </a:ext>
            </a:extLst>
          </p:cNvPr>
          <p:cNvSpPr>
            <a:spLocks noGrp="1" noChangeArrowheads="1"/>
          </p:cNvSpPr>
          <p:nvPr>
            <p:ph type="dt" sz="half" idx="11"/>
          </p:nvPr>
        </p:nvSpPr>
        <p:spPr/>
        <p:txBody>
          <a:bodyPr/>
          <a:lstStyle>
            <a:lvl1pPr>
              <a:defRPr/>
            </a:lvl1pPr>
          </a:lstStyle>
          <a:p>
            <a:pPr>
              <a:defRPr/>
            </a:pPr>
            <a:fld id="{54F70F84-5941-49A9-80F5-FE026322B8CA}" type="datetime1">
              <a:rPr lang="en-US" altLang="en-US"/>
              <a:pPr>
                <a:defRPr/>
              </a:pPr>
              <a:t>6/6/2024</a:t>
            </a:fld>
            <a:endParaRPr lang="en-US" altLang="en-US"/>
          </a:p>
        </p:txBody>
      </p:sp>
      <p:sp>
        <p:nvSpPr>
          <p:cNvPr id="6" name="Holder 4">
            <a:extLst>
              <a:ext uri="{FF2B5EF4-FFF2-40B4-BE49-F238E27FC236}">
                <a16:creationId xmlns:a16="http://schemas.microsoft.com/office/drawing/2014/main" id="{3227C01C-ECF1-F2B8-D1FF-039773EDFACF}"/>
              </a:ext>
            </a:extLst>
          </p:cNvPr>
          <p:cNvSpPr>
            <a:spLocks noGrp="1"/>
          </p:cNvSpPr>
          <p:nvPr>
            <p:ph type="sldNum" sz="quarter" idx="12"/>
          </p:nvPr>
        </p:nvSpPr>
        <p:spPr/>
        <p:txBody>
          <a:bodyPr/>
          <a:lstStyle>
            <a:lvl1pPr>
              <a:defRPr sz="750" b="0" i="0">
                <a:solidFill>
                  <a:schemeClr val="bg1"/>
                </a:solidFill>
                <a:latin typeface="Arial"/>
                <a:cs typeface="Arial"/>
              </a:defRPr>
            </a:lvl1pPr>
          </a:lstStyle>
          <a:p>
            <a:pPr>
              <a:defRPr/>
            </a:pPr>
            <a:fld id="{7590E3D6-F559-49FC-BAE8-439AD1E2FA0A}" type="slidenum">
              <a:rPr/>
              <a:pPr>
                <a:defRPr/>
              </a:pPr>
              <a:t>‹#›</a:t>
            </a:fld>
            <a:endParaRPr/>
          </a:p>
        </p:txBody>
      </p:sp>
    </p:spTree>
    <p:extLst>
      <p:ext uri="{BB962C8B-B14F-4D97-AF65-F5344CB8AC3E}">
        <p14:creationId xmlns:p14="http://schemas.microsoft.com/office/powerpoint/2010/main" val="1504391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04800" y="1219201"/>
            <a:ext cx="11582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7E32D09-8310-E210-E204-B8771C551501}"/>
              </a:ext>
            </a:extLst>
          </p:cNvPr>
          <p:cNvSpPr>
            <a:spLocks noGrp="1"/>
          </p:cNvSpPr>
          <p:nvPr>
            <p:ph type="ftr" sz="quarter" idx="11"/>
          </p:nvPr>
        </p:nvSpPr>
        <p:spPr>
          <a:xfrm>
            <a:off x="304800" y="5768975"/>
            <a:ext cx="11582400" cy="365125"/>
          </a:xfrm>
        </p:spPr>
        <p:txBody>
          <a:bodyPr/>
          <a:lstStyle>
            <a:lvl1pPr>
              <a:defRPr spc="0"/>
            </a:lvl1pPr>
          </a:lstStyle>
          <a:p>
            <a:pPr>
              <a:defRPr/>
            </a:pPr>
            <a:endParaRPr lang="en-US"/>
          </a:p>
        </p:txBody>
      </p:sp>
    </p:spTree>
    <p:extLst>
      <p:ext uri="{BB962C8B-B14F-4D97-AF65-F5344CB8AC3E}">
        <p14:creationId xmlns:p14="http://schemas.microsoft.com/office/powerpoint/2010/main" val="243446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E7915B-6807-D7A6-0136-C21327DB3C6B}"/>
              </a:ext>
            </a:extLst>
          </p:cNvPr>
          <p:cNvSpPr/>
          <p:nvPr userDrawn="1"/>
        </p:nvSpPr>
        <p:spPr>
          <a:xfrm>
            <a:off x="7802563" y="0"/>
            <a:ext cx="4389437"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3" name="Rectangle 2">
            <a:extLst>
              <a:ext uri="{FF2B5EF4-FFF2-40B4-BE49-F238E27FC236}">
                <a16:creationId xmlns:a16="http://schemas.microsoft.com/office/drawing/2014/main" id="{FE4F0CAD-0FEE-3E5B-A440-ABD0467850B4}"/>
              </a:ext>
            </a:extLst>
          </p:cNvPr>
          <p:cNvSpPr/>
          <p:nvPr userDrawn="1"/>
        </p:nvSpPr>
        <p:spPr>
          <a:xfrm>
            <a:off x="0" y="0"/>
            <a:ext cx="4389438" cy="1409700"/>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 name="Picture 12" descr="A person standing in front of a crowd&#10;&#10;Description automatically generated">
            <a:extLst>
              <a:ext uri="{FF2B5EF4-FFF2-40B4-BE49-F238E27FC236}">
                <a16:creationId xmlns:a16="http://schemas.microsoft.com/office/drawing/2014/main" id="{8077693D-2D55-EEC6-3784-EFF0BA804E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3806" t="1054" r="11845" b="4733"/>
          <a:stretch>
            <a:fillRect/>
          </a:stretch>
        </p:blipFill>
        <p:spPr bwMode="auto">
          <a:xfrm>
            <a:off x="0" y="1409700"/>
            <a:ext cx="57721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A picture containing indoor, person, table, sitting&#10;&#10;Description automatically generated">
            <a:extLst>
              <a:ext uri="{FF2B5EF4-FFF2-40B4-BE49-F238E27FC236}">
                <a16:creationId xmlns:a16="http://schemas.microsoft.com/office/drawing/2014/main" id="{EF1A8340-EC60-3726-3F67-19AD614B35F2}"/>
              </a:ext>
            </a:extLst>
          </p:cNvPr>
          <p:cNvPicPr>
            <a:picLocks noChangeAspect="1" noChangeArrowheads="1"/>
          </p:cNvPicPr>
          <p:nvPr userDrawn="1"/>
        </p:nvPicPr>
        <p:blipFill>
          <a:blip r:embed="rId3">
            <a:grayscl/>
            <a:extLst>
              <a:ext uri="{28A0092B-C50C-407E-A947-70E740481C1C}">
                <a14:useLocalDpi xmlns:a14="http://schemas.microsoft.com/office/drawing/2010/main" val="0"/>
              </a:ext>
            </a:extLst>
          </a:blip>
          <a:srcRect l="42323" t="13629" r="1424" b="21594"/>
          <a:stretch>
            <a:fillRect/>
          </a:stretch>
        </p:blipFill>
        <p:spPr bwMode="auto">
          <a:xfrm>
            <a:off x="5715000" y="1409700"/>
            <a:ext cx="64770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924E7C6-43EE-0F66-7B8B-CD36784A1433}"/>
              </a:ext>
            </a:extLst>
          </p:cNvPr>
          <p:cNvSpPr/>
          <p:nvPr userDrawn="1"/>
        </p:nvSpPr>
        <p:spPr>
          <a:xfrm>
            <a:off x="0" y="6380163"/>
            <a:ext cx="12192000" cy="477837"/>
          </a:xfrm>
          <a:prstGeom prst="rect">
            <a:avLst/>
          </a:prstGeom>
          <a:pattFill prst="pct5">
            <a:fgClr>
              <a:schemeClr val="accent1">
                <a:lumMod val="40000"/>
                <a:lumOff val="6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Rectangle 6">
            <a:extLst>
              <a:ext uri="{FF2B5EF4-FFF2-40B4-BE49-F238E27FC236}">
                <a16:creationId xmlns:a16="http://schemas.microsoft.com/office/drawing/2014/main" id="{0E3FF91B-65A2-BDCF-8FE0-84B6D2BF1E8C}"/>
              </a:ext>
            </a:extLst>
          </p:cNvPr>
          <p:cNvSpPr/>
          <p:nvPr userDrawn="1"/>
        </p:nvSpPr>
        <p:spPr>
          <a:xfrm>
            <a:off x="5715000" y="1409700"/>
            <a:ext cx="6477000" cy="4879975"/>
          </a:xfrm>
          <a:prstGeom prst="rect">
            <a:avLst/>
          </a:prstGeom>
          <a:gradFill flip="none" rotWithShape="1">
            <a:gsLst>
              <a:gs pos="0">
                <a:schemeClr val="accent2"/>
              </a:gs>
              <a:gs pos="99000">
                <a:schemeClr val="accent2">
                  <a:lumMod val="60000"/>
                  <a:lumOff val="40000"/>
                  <a:alpha val="7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TextBox 7">
            <a:extLst>
              <a:ext uri="{FF2B5EF4-FFF2-40B4-BE49-F238E27FC236}">
                <a16:creationId xmlns:a16="http://schemas.microsoft.com/office/drawing/2014/main" id="{3ED18496-3820-D745-ACC8-3C4E3C60C311}"/>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9" name="Rectangle 8">
            <a:extLst>
              <a:ext uri="{FF2B5EF4-FFF2-40B4-BE49-F238E27FC236}">
                <a16:creationId xmlns:a16="http://schemas.microsoft.com/office/drawing/2014/main" id="{D9F7D144-5B13-88E5-561F-BBC816B2B21F}"/>
              </a:ext>
            </a:extLst>
          </p:cNvPr>
          <p:cNvSpPr/>
          <p:nvPr userDrawn="1"/>
        </p:nvSpPr>
        <p:spPr>
          <a:xfrm rot="16200000" flipH="1">
            <a:off x="6050756" y="238919"/>
            <a:ext cx="90488"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10" name="Straight Connector 9">
            <a:extLst>
              <a:ext uri="{FF2B5EF4-FFF2-40B4-BE49-F238E27FC236}">
                <a16:creationId xmlns:a16="http://schemas.microsoft.com/office/drawing/2014/main" id="{02B3550C-6DFE-5276-E90C-DABAC8DB7D17}"/>
              </a:ext>
            </a:extLst>
          </p:cNvPr>
          <p:cNvCxnSpPr/>
          <p:nvPr userDrawn="1"/>
        </p:nvCxnSpPr>
        <p:spPr>
          <a:xfrm>
            <a:off x="6229350" y="3949700"/>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21">
            <a:extLst>
              <a:ext uri="{FF2B5EF4-FFF2-40B4-BE49-F238E27FC236}">
                <a16:creationId xmlns:a16="http://schemas.microsoft.com/office/drawing/2014/main" id="{1099464F-6CE5-86E0-B17D-B7C69845AF00}"/>
              </a:ext>
            </a:extLst>
          </p:cNvPr>
          <p:cNvGrpSpPr>
            <a:grpSpLocks/>
          </p:cNvGrpSpPr>
          <p:nvPr userDrawn="1"/>
        </p:nvGrpSpPr>
        <p:grpSpPr bwMode="auto">
          <a:xfrm>
            <a:off x="4389438" y="220663"/>
            <a:ext cx="3281362" cy="928687"/>
            <a:chOff x="2643188" y="989032"/>
            <a:chExt cx="3281178" cy="927576"/>
          </a:xfrm>
        </p:grpSpPr>
        <p:pic>
          <p:nvPicPr>
            <p:cNvPr id="12" name="Graphic 22">
              <a:extLst>
                <a:ext uri="{FF2B5EF4-FFF2-40B4-BE49-F238E27FC236}">
                  <a16:creationId xmlns:a16="http://schemas.microsoft.com/office/drawing/2014/main" id="{A0F695E5-E808-6195-9BDC-063C6667B2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5888" r="9038" b="32095"/>
            <a:stretch>
              <a:fillRect/>
            </a:stretch>
          </p:blipFill>
          <p:spPr bwMode="auto">
            <a:xfrm>
              <a:off x="2643188" y="989032"/>
              <a:ext cx="1100075" cy="9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3">
              <a:extLst>
                <a:ext uri="{FF2B5EF4-FFF2-40B4-BE49-F238E27FC236}">
                  <a16:creationId xmlns:a16="http://schemas.microsoft.com/office/drawing/2014/main" id="{92D52123-953E-C143-25AD-06719DBDA4B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67905"/>
            <a:stretch>
              <a:fillRect/>
            </a:stretch>
          </p:blipFill>
          <p:spPr bwMode="auto">
            <a:xfrm>
              <a:off x="3884543" y="1106366"/>
              <a:ext cx="2039823" cy="69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Text Placeholder 20"/>
          <p:cNvSpPr>
            <a:spLocks noGrp="1"/>
          </p:cNvSpPr>
          <p:nvPr>
            <p:ph type="body" sz="quarter" idx="12"/>
          </p:nvPr>
        </p:nvSpPr>
        <p:spPr>
          <a:xfrm>
            <a:off x="6229350" y="2661797"/>
            <a:ext cx="565785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6229350" y="4320373"/>
            <a:ext cx="565785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420325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554A79D8-562B-AE51-4A88-241325B07F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33276" r="33047"/>
          <a:stretch>
            <a:fillRect/>
          </a:stretch>
        </p:blipFill>
        <p:spPr bwMode="auto">
          <a:xfrm>
            <a:off x="0" y="0"/>
            <a:ext cx="2994025"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149">
            <a:extLst>
              <a:ext uri="{FF2B5EF4-FFF2-40B4-BE49-F238E27FC236}">
                <a16:creationId xmlns:a16="http://schemas.microsoft.com/office/drawing/2014/main" id="{1D16FE4F-8136-9894-5C1C-B61301969911}"/>
              </a:ext>
            </a:extLst>
          </p:cNvPr>
          <p:cNvSpPr/>
          <p:nvPr userDrawn="1"/>
        </p:nvSpPr>
        <p:spPr>
          <a:xfrm>
            <a:off x="-700511" y="3036454"/>
            <a:ext cx="7172646" cy="3834428"/>
          </a:xfrm>
          <a:prstGeom prst="triangle">
            <a:avLst>
              <a:gd name="adj" fmla="val 53339"/>
            </a:avLst>
          </a:prstGeom>
          <a:blipFill>
            <a:blip r:embed="rId3"/>
            <a:srcRect/>
            <a:stretch>
              <a:fillRect l="9674" t="-56411" r="324" b="-23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Triangle 147">
            <a:extLst>
              <a:ext uri="{FF2B5EF4-FFF2-40B4-BE49-F238E27FC236}">
                <a16:creationId xmlns:a16="http://schemas.microsoft.com/office/drawing/2014/main" id="{DEFFC948-2EF4-08FC-F0F4-D1EA6A1AAE88}"/>
              </a:ext>
            </a:extLst>
          </p:cNvPr>
          <p:cNvSpPr/>
          <p:nvPr userDrawn="1"/>
        </p:nvSpPr>
        <p:spPr>
          <a:xfrm rot="10800000">
            <a:off x="849240" y="-2"/>
            <a:ext cx="7972066" cy="4602714"/>
          </a:xfrm>
          <a:prstGeom prst="triangle">
            <a:avLst/>
          </a:prstGeom>
          <a:blipFill dpi="0" rotWithShape="0">
            <a:blip r:embed="rId4"/>
            <a:srcRect/>
            <a:stretch>
              <a:fillRect l="-10163" t="-14879" r="73" b="-148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Freeform: Shape 42">
            <a:extLst>
              <a:ext uri="{FF2B5EF4-FFF2-40B4-BE49-F238E27FC236}">
                <a16:creationId xmlns:a16="http://schemas.microsoft.com/office/drawing/2014/main" id="{8D447BC4-CBB9-1904-D805-8B33465638FC}"/>
              </a:ext>
            </a:extLst>
          </p:cNvPr>
          <p:cNvSpPr/>
          <p:nvPr userDrawn="1"/>
        </p:nvSpPr>
        <p:spPr>
          <a:xfrm flipV="1">
            <a:off x="0" y="0"/>
            <a:ext cx="12192000"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gradFill>
            <a:gsLst>
              <a:gs pos="0">
                <a:schemeClr val="accent2">
                  <a:alpha val="20000"/>
                </a:schemeClr>
              </a:gs>
              <a:gs pos="100000">
                <a:schemeClr val="accent2">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6" name="Freeform: Shape 43">
            <a:extLst>
              <a:ext uri="{FF2B5EF4-FFF2-40B4-BE49-F238E27FC236}">
                <a16:creationId xmlns:a16="http://schemas.microsoft.com/office/drawing/2014/main" id="{02C53543-C496-1124-0B72-DDF39C45F316}"/>
              </a:ext>
            </a:extLst>
          </p:cNvPr>
          <p:cNvSpPr/>
          <p:nvPr userDrawn="1"/>
        </p:nvSpPr>
        <p:spPr>
          <a:xfrm flipH="1">
            <a:off x="0" y="0"/>
            <a:ext cx="12192000" cy="6858000"/>
          </a:xfrm>
          <a:custGeom>
            <a:avLst/>
            <a:gdLst>
              <a:gd name="connsiteX0" fmla="*/ 2138601 w 12192000"/>
              <a:gd name="connsiteY0" fmla="*/ 0 h 6858000"/>
              <a:gd name="connsiteX1" fmla="*/ 3340742 w 12192000"/>
              <a:gd name="connsiteY1" fmla="*/ 0 h 6858000"/>
              <a:gd name="connsiteX2" fmla="*/ 7358064 w 12192000"/>
              <a:gd name="connsiteY2" fmla="*/ 4604960 h 6858000"/>
              <a:gd name="connsiteX3" fmla="*/ 11336869 w 12192000"/>
              <a:gd name="connsiteY3" fmla="*/ 0 h 6858000"/>
              <a:gd name="connsiteX4" fmla="*/ 11680554 w 12192000"/>
              <a:gd name="connsiteY4" fmla="*/ 0 h 6858000"/>
              <a:gd name="connsiteX5" fmla="*/ 9188439 w 12192000"/>
              <a:gd name="connsiteY5" fmla="*/ 2883878 h 6858000"/>
              <a:gd name="connsiteX6" fmla="*/ 12192000 w 12192000"/>
              <a:gd name="connsiteY6" fmla="*/ 5795527 h 6858000"/>
              <a:gd name="connsiteX7" fmla="*/ 12192000 w 12192000"/>
              <a:gd name="connsiteY7" fmla="*/ 6165877 h 6858000"/>
              <a:gd name="connsiteX8" fmla="*/ 9015807 w 12192000"/>
              <a:gd name="connsiteY8" fmla="*/ 3078285 h 6858000"/>
              <a:gd name="connsiteX9" fmla="*/ 5752121 w 12192000"/>
              <a:gd name="connsiteY9" fmla="*/ 6858000 h 6858000"/>
              <a:gd name="connsiteX10" fmla="*/ 2138601 w 12192000"/>
              <a:gd name="connsiteY10" fmla="*/ 6858000 h 6858000"/>
              <a:gd name="connsiteX11" fmla="*/ 0 w 12192000"/>
              <a:gd name="connsiteY11" fmla="*/ 0 h 6858000"/>
              <a:gd name="connsiteX12" fmla="*/ 152400 w 12192000"/>
              <a:gd name="connsiteY12" fmla="*/ 0 h 6858000"/>
              <a:gd name="connsiteX13" fmla="*/ 1181100 w 12192000"/>
              <a:gd name="connsiteY13" fmla="*/ 0 h 6858000"/>
              <a:gd name="connsiteX14" fmla="*/ 2138600 w 12192000"/>
              <a:gd name="connsiteY14" fmla="*/ 0 h 6858000"/>
              <a:gd name="connsiteX15" fmla="*/ 2138600 w 12192000"/>
              <a:gd name="connsiteY15" fmla="*/ 6858000 h 6858000"/>
              <a:gd name="connsiteX16" fmla="*/ 1181100 w 12192000"/>
              <a:gd name="connsiteY16" fmla="*/ 6858000 h 6858000"/>
              <a:gd name="connsiteX17" fmla="*/ 1524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2138601" y="0"/>
                </a:moveTo>
                <a:lnTo>
                  <a:pt x="3340742" y="0"/>
                </a:lnTo>
                <a:lnTo>
                  <a:pt x="7358064" y="4604960"/>
                </a:lnTo>
                <a:lnTo>
                  <a:pt x="11336869" y="0"/>
                </a:lnTo>
                <a:lnTo>
                  <a:pt x="11680554" y="0"/>
                </a:lnTo>
                <a:lnTo>
                  <a:pt x="9188439" y="2883878"/>
                </a:lnTo>
                <a:lnTo>
                  <a:pt x="12192000" y="5795527"/>
                </a:lnTo>
                <a:lnTo>
                  <a:pt x="12192000" y="6165877"/>
                </a:lnTo>
                <a:lnTo>
                  <a:pt x="9015807" y="3078285"/>
                </a:lnTo>
                <a:lnTo>
                  <a:pt x="5752121" y="6858000"/>
                </a:lnTo>
                <a:lnTo>
                  <a:pt x="2138601" y="6858000"/>
                </a:lnTo>
                <a:close/>
                <a:moveTo>
                  <a:pt x="0" y="0"/>
                </a:moveTo>
                <a:lnTo>
                  <a:pt x="152400" y="0"/>
                </a:lnTo>
                <a:lnTo>
                  <a:pt x="1181100" y="0"/>
                </a:lnTo>
                <a:lnTo>
                  <a:pt x="2138600" y="0"/>
                </a:lnTo>
                <a:lnTo>
                  <a:pt x="2138600" y="6858000"/>
                </a:lnTo>
                <a:lnTo>
                  <a:pt x="1181100" y="6858000"/>
                </a:lnTo>
                <a:lnTo>
                  <a:pt x="1524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7" name="Freeform: Shape 44">
            <a:extLst>
              <a:ext uri="{FF2B5EF4-FFF2-40B4-BE49-F238E27FC236}">
                <a16:creationId xmlns:a16="http://schemas.microsoft.com/office/drawing/2014/main" id="{036350BA-D495-76B2-52F9-4E72495CF83E}"/>
              </a:ext>
            </a:extLst>
          </p:cNvPr>
          <p:cNvSpPr/>
          <p:nvPr userDrawn="1"/>
        </p:nvSpPr>
        <p:spPr>
          <a:xfrm flipV="1">
            <a:off x="2136775" y="0"/>
            <a:ext cx="5397500" cy="3036888"/>
          </a:xfrm>
          <a:custGeom>
            <a:avLst/>
            <a:gdLst>
              <a:gd name="connsiteX0" fmla="*/ 0 w 5397795"/>
              <a:gd name="connsiteY0" fmla="*/ 3036454 h 3036454"/>
              <a:gd name="connsiteX1" fmla="*/ 5397795 w 5397795"/>
              <a:gd name="connsiteY1" fmla="*/ 3036454 h 3036454"/>
              <a:gd name="connsiteX2" fmla="*/ 2707403 w 5397795"/>
              <a:gd name="connsiteY2" fmla="*/ 0 h 3036454"/>
            </a:gdLst>
            <a:ahLst/>
            <a:cxnLst>
              <a:cxn ang="0">
                <a:pos x="connsiteX0" y="connsiteY0"/>
              </a:cxn>
              <a:cxn ang="0">
                <a:pos x="connsiteX1" y="connsiteY1"/>
              </a:cxn>
              <a:cxn ang="0">
                <a:pos x="connsiteX2" y="connsiteY2"/>
              </a:cxn>
            </a:cxnLst>
            <a:rect l="l" t="t" r="r" b="b"/>
            <a:pathLst>
              <a:path w="5397795" h="3036454">
                <a:moveTo>
                  <a:pt x="0" y="3036454"/>
                </a:moveTo>
                <a:lnTo>
                  <a:pt x="5397795" y="3036454"/>
                </a:lnTo>
                <a:lnTo>
                  <a:pt x="2707403"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8" name="Freeform: Shape 45">
            <a:extLst>
              <a:ext uri="{FF2B5EF4-FFF2-40B4-BE49-F238E27FC236}">
                <a16:creationId xmlns:a16="http://schemas.microsoft.com/office/drawing/2014/main" id="{EBE1534D-35D9-28B9-ABAF-D1F952D94E8F}"/>
              </a:ext>
            </a:extLst>
          </p:cNvPr>
          <p:cNvSpPr/>
          <p:nvPr userDrawn="1"/>
        </p:nvSpPr>
        <p:spPr>
          <a:xfrm flipV="1">
            <a:off x="3844925" y="0"/>
            <a:ext cx="1979613" cy="1114425"/>
          </a:xfrm>
          <a:custGeom>
            <a:avLst/>
            <a:gdLst>
              <a:gd name="connsiteX0" fmla="*/ 0 w 1980048"/>
              <a:gd name="connsiteY0" fmla="*/ 1113848 h 1113848"/>
              <a:gd name="connsiteX1" fmla="*/ 1980048 w 1980048"/>
              <a:gd name="connsiteY1" fmla="*/ 1113848 h 1113848"/>
              <a:gd name="connsiteX2" fmla="*/ 993144 w 1980048"/>
              <a:gd name="connsiteY2" fmla="*/ 0 h 1113848"/>
            </a:gdLst>
            <a:ahLst/>
            <a:cxnLst>
              <a:cxn ang="0">
                <a:pos x="connsiteX0" y="connsiteY0"/>
              </a:cxn>
              <a:cxn ang="0">
                <a:pos x="connsiteX1" y="connsiteY1"/>
              </a:cxn>
              <a:cxn ang="0">
                <a:pos x="connsiteX2" y="connsiteY2"/>
              </a:cxn>
            </a:cxnLst>
            <a:rect l="l" t="t" r="r" b="b"/>
            <a:pathLst>
              <a:path w="1980048" h="1113848">
                <a:moveTo>
                  <a:pt x="0" y="1113848"/>
                </a:moveTo>
                <a:lnTo>
                  <a:pt x="1980048" y="1113848"/>
                </a:lnTo>
                <a:lnTo>
                  <a:pt x="993144"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9" name="Freeform: Shape 46">
            <a:extLst>
              <a:ext uri="{FF2B5EF4-FFF2-40B4-BE49-F238E27FC236}">
                <a16:creationId xmlns:a16="http://schemas.microsoft.com/office/drawing/2014/main" id="{0D6F3265-7A91-D5AE-AC6D-8AB859E637D3}"/>
              </a:ext>
            </a:extLst>
          </p:cNvPr>
          <p:cNvSpPr/>
          <p:nvPr userDrawn="1"/>
        </p:nvSpPr>
        <p:spPr>
          <a:xfrm rot="16200000" flipH="1" flipV="1">
            <a:off x="-894557" y="2101057"/>
            <a:ext cx="3376613" cy="1555750"/>
          </a:xfrm>
          <a:custGeom>
            <a:avLst/>
            <a:gdLst>
              <a:gd name="connsiteX0" fmla="*/ 0 w 2418892"/>
              <a:gd name="connsiteY0" fmla="*/ 1114104 h 1114104"/>
              <a:gd name="connsiteX1" fmla="*/ 2418892 w 2418892"/>
              <a:gd name="connsiteY1" fmla="*/ 1114104 h 1114104"/>
              <a:gd name="connsiteX2" fmla="*/ 1213257 w 2418892"/>
              <a:gd name="connsiteY2" fmla="*/ 0 h 1114104"/>
            </a:gdLst>
            <a:ahLst/>
            <a:cxnLst>
              <a:cxn ang="0">
                <a:pos x="connsiteX0" y="connsiteY0"/>
              </a:cxn>
              <a:cxn ang="0">
                <a:pos x="connsiteX1" y="connsiteY1"/>
              </a:cxn>
              <a:cxn ang="0">
                <a:pos x="connsiteX2" y="connsiteY2"/>
              </a:cxn>
            </a:cxnLst>
            <a:rect l="l" t="t" r="r" b="b"/>
            <a:pathLst>
              <a:path w="2418892" h="1114104">
                <a:moveTo>
                  <a:pt x="0" y="1114104"/>
                </a:moveTo>
                <a:lnTo>
                  <a:pt x="2418892" y="1114104"/>
                </a:lnTo>
                <a:lnTo>
                  <a:pt x="1213257" y="0"/>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0" name="Freeform: Shape 47">
            <a:extLst>
              <a:ext uri="{FF2B5EF4-FFF2-40B4-BE49-F238E27FC236}">
                <a16:creationId xmlns:a16="http://schemas.microsoft.com/office/drawing/2014/main" id="{4CEBE117-4361-96F2-BE23-6DEA19EBE756}"/>
              </a:ext>
            </a:extLst>
          </p:cNvPr>
          <p:cNvSpPr/>
          <p:nvPr userDrawn="1"/>
        </p:nvSpPr>
        <p:spPr>
          <a:xfrm flipH="1">
            <a:off x="874713" y="4602163"/>
            <a:ext cx="4275137" cy="2255837"/>
          </a:xfrm>
          <a:custGeom>
            <a:avLst/>
            <a:gdLst>
              <a:gd name="connsiteX0" fmla="*/ 1957179 w 4274653"/>
              <a:gd name="connsiteY0" fmla="*/ 0 h 2255287"/>
              <a:gd name="connsiteX1" fmla="*/ 4274653 w 4274653"/>
              <a:gd name="connsiteY1" fmla="*/ 2255287 h 2255287"/>
              <a:gd name="connsiteX2" fmla="*/ 0 w 4274653"/>
              <a:gd name="connsiteY2" fmla="*/ 2255287 h 2255287"/>
            </a:gdLst>
            <a:ahLst/>
            <a:cxnLst>
              <a:cxn ang="0">
                <a:pos x="connsiteX0" y="connsiteY0"/>
              </a:cxn>
              <a:cxn ang="0">
                <a:pos x="connsiteX1" y="connsiteY1"/>
              </a:cxn>
              <a:cxn ang="0">
                <a:pos x="connsiteX2" y="connsiteY2"/>
              </a:cxn>
            </a:cxnLst>
            <a:rect l="l" t="t" r="r" b="b"/>
            <a:pathLst>
              <a:path w="4274653" h="2255287">
                <a:moveTo>
                  <a:pt x="1957179" y="0"/>
                </a:moveTo>
                <a:lnTo>
                  <a:pt x="4274653" y="2255287"/>
                </a:lnTo>
                <a:lnTo>
                  <a:pt x="0" y="2255287"/>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1" name="Freeform: Shape 48">
            <a:extLst>
              <a:ext uri="{FF2B5EF4-FFF2-40B4-BE49-F238E27FC236}">
                <a16:creationId xmlns:a16="http://schemas.microsoft.com/office/drawing/2014/main" id="{D0949226-6E9D-766B-37A7-0674A543C738}"/>
              </a:ext>
            </a:extLst>
          </p:cNvPr>
          <p:cNvSpPr/>
          <p:nvPr userDrawn="1"/>
        </p:nvSpPr>
        <p:spPr>
          <a:xfrm flipH="1">
            <a:off x="2339975" y="6167438"/>
            <a:ext cx="1309688" cy="690562"/>
          </a:xfrm>
          <a:custGeom>
            <a:avLst/>
            <a:gdLst>
              <a:gd name="connsiteX0" fmla="*/ 599824 w 1310069"/>
              <a:gd name="connsiteY0" fmla="*/ 0 h 691186"/>
              <a:gd name="connsiteX1" fmla="*/ 1310069 w 1310069"/>
              <a:gd name="connsiteY1" fmla="*/ 691186 h 691186"/>
              <a:gd name="connsiteX2" fmla="*/ 0 w 1310069"/>
              <a:gd name="connsiteY2" fmla="*/ 691186 h 691186"/>
            </a:gdLst>
            <a:ahLst/>
            <a:cxnLst>
              <a:cxn ang="0">
                <a:pos x="connsiteX0" y="connsiteY0"/>
              </a:cxn>
              <a:cxn ang="0">
                <a:pos x="connsiteX1" y="connsiteY1"/>
              </a:cxn>
              <a:cxn ang="0">
                <a:pos x="connsiteX2" y="connsiteY2"/>
              </a:cxn>
            </a:cxnLst>
            <a:rect l="l" t="t" r="r" b="b"/>
            <a:pathLst>
              <a:path w="1310069" h="691186">
                <a:moveTo>
                  <a:pt x="599824" y="0"/>
                </a:moveTo>
                <a:lnTo>
                  <a:pt x="1310069" y="691186"/>
                </a:lnTo>
                <a:lnTo>
                  <a:pt x="0" y="691186"/>
                </a:lnTo>
                <a:close/>
              </a:path>
            </a:pathLst>
          </a:custGeom>
          <a:solidFill>
            <a:schemeClr val="bg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2" name="TextBox 11">
            <a:extLst>
              <a:ext uri="{FF2B5EF4-FFF2-40B4-BE49-F238E27FC236}">
                <a16:creationId xmlns:a16="http://schemas.microsoft.com/office/drawing/2014/main" id="{680345BB-4D71-F938-A70F-5F9346EE05AC}"/>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pic>
        <p:nvPicPr>
          <p:cNvPr id="13" name="Graphic 23">
            <a:extLst>
              <a:ext uri="{FF2B5EF4-FFF2-40B4-BE49-F238E27FC236}">
                <a16:creationId xmlns:a16="http://schemas.microsoft.com/office/drawing/2014/main" id="{1E5F1318-F65E-EA33-A1F1-C28C2320F5C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80425" y="1019175"/>
            <a:ext cx="23907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7056869C-A0FA-68B5-1153-9A0BC3BD614B}"/>
              </a:ext>
            </a:extLst>
          </p:cNvPr>
          <p:cNvCxnSpPr/>
          <p:nvPr userDrawn="1"/>
        </p:nvCxnSpPr>
        <p:spPr>
          <a:xfrm>
            <a:off x="9117013" y="5314950"/>
            <a:ext cx="965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0" name="Text Placeholder 20"/>
          <p:cNvSpPr>
            <a:spLocks noGrp="1"/>
          </p:cNvSpPr>
          <p:nvPr>
            <p:ph type="body" sz="quarter" idx="12"/>
          </p:nvPr>
        </p:nvSpPr>
        <p:spPr>
          <a:xfrm>
            <a:off x="7304922" y="3841746"/>
            <a:ext cx="4590051" cy="1357976"/>
          </a:xfrm>
          <a:prstGeom prst="rect">
            <a:avLst/>
          </a:prstGeom>
        </p:spPr>
        <p:txBody>
          <a:bodyPr anchor="b"/>
          <a:lstStyle>
            <a:lvl1pPr marL="0" indent="0" algn="ctr">
              <a:lnSpc>
                <a:spcPct val="80000"/>
              </a:lnSpc>
              <a:spcBef>
                <a:spcPts val="0"/>
              </a:spcBef>
              <a:buNone/>
              <a:defRPr sz="4400" b="1" cap="none" baseline="0">
                <a:solidFill>
                  <a:schemeClr val="accent2"/>
                </a:solidFill>
              </a:defRPr>
            </a:lvl1pPr>
          </a:lstStyle>
          <a:p>
            <a:pPr lvl="0"/>
            <a:r>
              <a:rPr lang="en-US"/>
              <a:t>Click to edit Master text styles</a:t>
            </a:r>
          </a:p>
        </p:txBody>
      </p:sp>
      <p:sp>
        <p:nvSpPr>
          <p:cNvPr id="141" name="Text Placeholder 20"/>
          <p:cNvSpPr>
            <a:spLocks noGrp="1"/>
          </p:cNvSpPr>
          <p:nvPr>
            <p:ph type="body" sz="quarter" idx="13"/>
          </p:nvPr>
        </p:nvSpPr>
        <p:spPr>
          <a:xfrm>
            <a:off x="7304922" y="5534333"/>
            <a:ext cx="4590051" cy="304800"/>
          </a:xfrm>
          <a:prstGeom prst="rect">
            <a:avLst/>
          </a:prstGeom>
        </p:spPr>
        <p:txBody>
          <a:bodyPr/>
          <a:lstStyle>
            <a:lvl1pPr marL="0" indent="0" algn="ctr">
              <a:buNone/>
              <a:defRPr sz="1800" b="0" cap="none" baseline="0">
                <a:solidFill>
                  <a:schemeClr val="tx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3415717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Divider">
    <p:spTree>
      <p:nvGrpSpPr>
        <p:cNvPr id="1" name=""/>
        <p:cNvGrpSpPr/>
        <p:nvPr/>
      </p:nvGrpSpPr>
      <p:grpSpPr>
        <a:xfrm>
          <a:off x="0" y="0"/>
          <a:ext cx="0" cy="0"/>
          <a:chOff x="0" y="0"/>
          <a:chExt cx="0" cy="0"/>
        </a:xfrm>
      </p:grpSpPr>
      <p:pic>
        <p:nvPicPr>
          <p:cNvPr id="2" name="Picture 10" descr="A group of people standing in a room&#10;&#10;Description automatically generated">
            <a:extLst>
              <a:ext uri="{FF2B5EF4-FFF2-40B4-BE49-F238E27FC236}">
                <a16:creationId xmlns:a16="http://schemas.microsoft.com/office/drawing/2014/main" id="{9D6E411B-C818-6119-4975-315397BDC0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15" t="15649" r="923" b="101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B8A5B96-ED29-3237-67F2-CDA3A9512AF7}"/>
              </a:ext>
            </a:extLst>
          </p:cNvPr>
          <p:cNvSpPr txBox="1">
            <a:spLocks noChangeArrowheads="1"/>
          </p:cNvSpPr>
          <p:nvPr userDrawn="1"/>
        </p:nvSpPr>
        <p:spPr bwMode="auto">
          <a:xfrm>
            <a:off x="-1874838" y="-1162050"/>
            <a:ext cx="0" cy="0"/>
          </a:xfrm>
          <a:prstGeom prst="rect">
            <a:avLst/>
          </a:prstGeom>
          <a:noFill/>
          <a:ln>
            <a:noFill/>
          </a:ln>
        </p:spPr>
        <p:txBody>
          <a:bodyPr wrap="none"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sz="1600">
              <a:solidFill>
                <a:schemeClr val="tx2"/>
              </a:solidFill>
            </a:endParaRPr>
          </a:p>
        </p:txBody>
      </p:sp>
      <p:sp>
        <p:nvSpPr>
          <p:cNvPr id="4" name="Rectangle 3">
            <a:extLst>
              <a:ext uri="{FF2B5EF4-FFF2-40B4-BE49-F238E27FC236}">
                <a16:creationId xmlns:a16="http://schemas.microsoft.com/office/drawing/2014/main" id="{AB23472F-214E-B9BA-EEB6-18483BD893FC}"/>
              </a:ext>
            </a:extLst>
          </p:cNvPr>
          <p:cNvSpPr/>
          <p:nvPr userDrawn="1"/>
        </p:nvSpPr>
        <p:spPr>
          <a:xfrm>
            <a:off x="0" y="0"/>
            <a:ext cx="12192000" cy="6858000"/>
          </a:xfrm>
          <a:prstGeom prst="rect">
            <a:avLst/>
          </a:prstGeom>
          <a:gradFill flip="none" rotWithShape="1">
            <a:gsLst>
              <a:gs pos="15000">
                <a:schemeClr val="accent2">
                  <a:alpha val="80000"/>
                </a:schemeClr>
              </a:gs>
              <a:gs pos="99000">
                <a:schemeClr val="accent2">
                  <a:lumMod val="60000"/>
                  <a:lumOff val="40000"/>
                  <a:alpha val="11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Rectangle 4">
            <a:extLst>
              <a:ext uri="{FF2B5EF4-FFF2-40B4-BE49-F238E27FC236}">
                <a16:creationId xmlns:a16="http://schemas.microsoft.com/office/drawing/2014/main" id="{83E3B247-91DD-B51C-60A6-320D3EE2E47B}"/>
              </a:ext>
            </a:extLst>
          </p:cNvPr>
          <p:cNvSpPr/>
          <p:nvPr userDrawn="1"/>
        </p:nvSpPr>
        <p:spPr>
          <a:xfrm rot="5400000">
            <a:off x="6004719" y="670719"/>
            <a:ext cx="182562" cy="12192000"/>
          </a:xfrm>
          <a:prstGeom prst="rect">
            <a:avLst/>
          </a:prstGeom>
          <a:gradFill flip="none" rotWithShape="1">
            <a:gsLst>
              <a:gs pos="100000">
                <a:schemeClr val="accent1"/>
              </a:gs>
              <a:gs pos="1000">
                <a:schemeClr val="accent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cxnSp>
        <p:nvCxnSpPr>
          <p:cNvPr id="6" name="Straight Connector 5">
            <a:extLst>
              <a:ext uri="{FF2B5EF4-FFF2-40B4-BE49-F238E27FC236}">
                <a16:creationId xmlns:a16="http://schemas.microsoft.com/office/drawing/2014/main" id="{A692CB8B-1F91-D360-9F56-635BE34DABD9}"/>
              </a:ext>
            </a:extLst>
          </p:cNvPr>
          <p:cNvCxnSpPr/>
          <p:nvPr userDrawn="1"/>
        </p:nvCxnSpPr>
        <p:spPr>
          <a:xfrm>
            <a:off x="304800" y="5997575"/>
            <a:ext cx="965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ound Same Side Corner Rectangle 3">
            <a:extLst>
              <a:ext uri="{FF2B5EF4-FFF2-40B4-BE49-F238E27FC236}">
                <a16:creationId xmlns:a16="http://schemas.microsoft.com/office/drawing/2014/main" id="{8D9A3810-5EAF-9CAC-9E00-2C753EDB6708}"/>
              </a:ext>
            </a:extLst>
          </p:cNvPr>
          <p:cNvSpPr/>
          <p:nvPr userDrawn="1"/>
        </p:nvSpPr>
        <p:spPr>
          <a:xfrm rot="10800000" flipV="1">
            <a:off x="9010650" y="4413250"/>
            <a:ext cx="2876550" cy="2516188"/>
          </a:xfrm>
          <a:prstGeom prst="round2SameRect">
            <a:avLst>
              <a:gd name="adj1" fmla="val 7836"/>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8" name="Graphic 18">
            <a:extLst>
              <a:ext uri="{FF2B5EF4-FFF2-40B4-BE49-F238E27FC236}">
                <a16:creationId xmlns:a16="http://schemas.microsoft.com/office/drawing/2014/main" id="{80B5E017-6E69-F4B2-CFEE-67B337BE70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80550" y="4614863"/>
            <a:ext cx="19367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20"/>
          <p:cNvSpPr>
            <a:spLocks noGrp="1"/>
          </p:cNvSpPr>
          <p:nvPr>
            <p:ph type="body" sz="quarter" idx="12"/>
          </p:nvPr>
        </p:nvSpPr>
        <p:spPr>
          <a:xfrm>
            <a:off x="304800" y="4316211"/>
            <a:ext cx="7459470" cy="917451"/>
          </a:xfrm>
          <a:prstGeom prst="rect">
            <a:avLst/>
          </a:prstGeom>
        </p:spPr>
        <p:txBody>
          <a:bodyPr anchor="b"/>
          <a:lstStyle>
            <a:lvl1pPr marL="0" indent="0" algn="l">
              <a:lnSpc>
                <a:spcPct val="100000"/>
              </a:lnSpc>
              <a:spcBef>
                <a:spcPts val="0"/>
              </a:spcBef>
              <a:buNone/>
              <a:defRPr sz="4400" b="1" cap="none" baseline="0">
                <a:solidFill>
                  <a:schemeClr val="bg1"/>
                </a:solidFill>
                <a:latin typeface="+mj-lt"/>
              </a:defRPr>
            </a:lvl1pPr>
          </a:lstStyle>
          <a:p>
            <a:pPr lvl="0"/>
            <a:r>
              <a:rPr lang="en-US"/>
              <a:t>Click to edit Master text styles</a:t>
            </a:r>
          </a:p>
        </p:txBody>
      </p:sp>
      <p:sp>
        <p:nvSpPr>
          <p:cNvPr id="26" name="Text Placeholder 20"/>
          <p:cNvSpPr>
            <a:spLocks noGrp="1"/>
          </p:cNvSpPr>
          <p:nvPr>
            <p:ph type="body" sz="quarter" idx="13"/>
          </p:nvPr>
        </p:nvSpPr>
        <p:spPr>
          <a:xfrm>
            <a:off x="304800" y="5327087"/>
            <a:ext cx="7459470" cy="458295"/>
          </a:xfrm>
          <a:prstGeom prst="rect">
            <a:avLst/>
          </a:prstGeom>
        </p:spPr>
        <p:txBody>
          <a:bodyPr/>
          <a:lstStyle>
            <a:lvl1pPr marL="0" indent="0" algn="l">
              <a:buNone/>
              <a:defRPr sz="2400" b="0" cap="none" baseline="0">
                <a:solidFill>
                  <a:schemeClr val="bg1"/>
                </a:solidFill>
              </a:defRPr>
            </a:lvl1pPr>
          </a:lstStyle>
          <a:p>
            <a:pPr lvl="0"/>
            <a:r>
              <a:rPr lang="en-US"/>
              <a:t>Edit Master text styles</a:t>
            </a:r>
          </a:p>
        </p:txBody>
      </p:sp>
    </p:spTree>
    <p:extLst>
      <p:ext uri="{BB962C8B-B14F-4D97-AF65-F5344CB8AC3E}">
        <p14:creationId xmlns:p14="http://schemas.microsoft.com/office/powerpoint/2010/main" val="105233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g object 16">
            <a:extLst>
              <a:ext uri="{FF2B5EF4-FFF2-40B4-BE49-F238E27FC236}">
                <a16:creationId xmlns:a16="http://schemas.microsoft.com/office/drawing/2014/main" id="{037DA06F-8757-2BBD-CDE1-0836568FFFB8}"/>
              </a:ext>
            </a:extLst>
          </p:cNvPr>
          <p:cNvSpPr>
            <a:spLocks/>
          </p:cNvSpPr>
          <p:nvPr/>
        </p:nvSpPr>
        <p:spPr bwMode="auto">
          <a:xfrm>
            <a:off x="757238" y="6596063"/>
            <a:ext cx="9867900" cy="0"/>
          </a:xfrm>
          <a:custGeom>
            <a:avLst/>
            <a:gdLst>
              <a:gd name="T0" fmla="*/ 0 w 9868535"/>
              <a:gd name="T1" fmla="*/ 9857807 w 9868535"/>
              <a:gd name="T2" fmla="*/ 0 60000 65536"/>
              <a:gd name="T3" fmla="*/ 0 60000 65536"/>
            </a:gdLst>
            <a:ahLst/>
            <a:cxnLst>
              <a:cxn ang="T2">
                <a:pos x="T0" y="0"/>
              </a:cxn>
              <a:cxn ang="T3">
                <a:pos x="T1" y="0"/>
              </a:cxn>
            </a:cxnLst>
            <a:rect l="0" t="0" r="r" b="b"/>
            <a:pathLst>
              <a:path w="9868535">
                <a:moveTo>
                  <a:pt x="0" y="0"/>
                </a:moveTo>
                <a:lnTo>
                  <a:pt x="9867963" y="0"/>
                </a:lnTo>
              </a:path>
            </a:pathLst>
          </a:custGeom>
          <a:noFill/>
          <a:ln w="6350">
            <a:solidFill>
              <a:srgbClr val="BEBEB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27" name="bg object 17">
            <a:extLst>
              <a:ext uri="{FF2B5EF4-FFF2-40B4-BE49-F238E27FC236}">
                <a16:creationId xmlns:a16="http://schemas.microsoft.com/office/drawing/2014/main" id="{F865047A-3DA7-63DE-7174-69E9F3DD6FB2}"/>
              </a:ext>
            </a:extLst>
          </p:cNvPr>
          <p:cNvSpPr>
            <a:spLocks/>
          </p:cNvSpPr>
          <p:nvPr/>
        </p:nvSpPr>
        <p:spPr bwMode="auto">
          <a:xfrm>
            <a:off x="304800" y="6486525"/>
            <a:ext cx="333375" cy="200025"/>
          </a:xfrm>
          <a:custGeom>
            <a:avLst/>
            <a:gdLst>
              <a:gd name="T0" fmla="*/ 300037 w 333375"/>
              <a:gd name="T1" fmla="*/ 0 h 200025"/>
              <a:gd name="T2" fmla="*/ 33337 w 333375"/>
              <a:gd name="T3" fmla="*/ 0 h 200025"/>
              <a:gd name="T4" fmla="*/ 20359 w 333375"/>
              <a:gd name="T5" fmla="*/ 2619 h 200025"/>
              <a:gd name="T6" fmla="*/ 9763 w 333375"/>
              <a:gd name="T7" fmla="*/ 9763 h 200025"/>
              <a:gd name="T8" fmla="*/ 2619 w 333375"/>
              <a:gd name="T9" fmla="*/ 20359 h 200025"/>
              <a:gd name="T10" fmla="*/ 0 w 333375"/>
              <a:gd name="T11" fmla="*/ 33337 h 200025"/>
              <a:gd name="T12" fmla="*/ 0 w 333375"/>
              <a:gd name="T13" fmla="*/ 166687 h 200025"/>
              <a:gd name="T14" fmla="*/ 2619 w 333375"/>
              <a:gd name="T15" fmla="*/ 179665 h 200025"/>
              <a:gd name="T16" fmla="*/ 9763 w 333375"/>
              <a:gd name="T17" fmla="*/ 190261 h 200025"/>
              <a:gd name="T18" fmla="*/ 20359 w 333375"/>
              <a:gd name="T19" fmla="*/ 197405 h 200025"/>
              <a:gd name="T20" fmla="*/ 33337 w 333375"/>
              <a:gd name="T21" fmla="*/ 200025 h 200025"/>
              <a:gd name="T22" fmla="*/ 300037 w 333375"/>
              <a:gd name="T23" fmla="*/ 200025 h 200025"/>
              <a:gd name="T24" fmla="*/ 313015 w 333375"/>
              <a:gd name="T25" fmla="*/ 197405 h 200025"/>
              <a:gd name="T26" fmla="*/ 323611 w 333375"/>
              <a:gd name="T27" fmla="*/ 190261 h 200025"/>
              <a:gd name="T28" fmla="*/ 330755 w 333375"/>
              <a:gd name="T29" fmla="*/ 179665 h 200025"/>
              <a:gd name="T30" fmla="*/ 333375 w 333375"/>
              <a:gd name="T31" fmla="*/ 166687 h 200025"/>
              <a:gd name="T32" fmla="*/ 333375 w 333375"/>
              <a:gd name="T33" fmla="*/ 33337 h 200025"/>
              <a:gd name="T34" fmla="*/ 330755 w 333375"/>
              <a:gd name="T35" fmla="*/ 20359 h 200025"/>
              <a:gd name="T36" fmla="*/ 323611 w 333375"/>
              <a:gd name="T37" fmla="*/ 9763 h 200025"/>
              <a:gd name="T38" fmla="*/ 313015 w 333375"/>
              <a:gd name="T39" fmla="*/ 2619 h 200025"/>
              <a:gd name="T40" fmla="*/ 300037 w 333375"/>
              <a:gd name="T41" fmla="*/ 0 h 2000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33375" h="200025">
                <a:moveTo>
                  <a:pt x="300037" y="0"/>
                </a:moveTo>
                <a:lnTo>
                  <a:pt x="33337" y="0"/>
                </a:lnTo>
                <a:lnTo>
                  <a:pt x="20359" y="2619"/>
                </a:lnTo>
                <a:lnTo>
                  <a:pt x="9763" y="9763"/>
                </a:lnTo>
                <a:lnTo>
                  <a:pt x="2619" y="20359"/>
                </a:lnTo>
                <a:lnTo>
                  <a:pt x="0" y="33337"/>
                </a:lnTo>
                <a:lnTo>
                  <a:pt x="0" y="166687"/>
                </a:lnTo>
                <a:lnTo>
                  <a:pt x="2619" y="179665"/>
                </a:lnTo>
                <a:lnTo>
                  <a:pt x="9763" y="190261"/>
                </a:lnTo>
                <a:lnTo>
                  <a:pt x="20359" y="197405"/>
                </a:lnTo>
                <a:lnTo>
                  <a:pt x="33337" y="200025"/>
                </a:lnTo>
                <a:lnTo>
                  <a:pt x="300037" y="200025"/>
                </a:lnTo>
                <a:lnTo>
                  <a:pt x="313015" y="197405"/>
                </a:lnTo>
                <a:lnTo>
                  <a:pt x="323611" y="190261"/>
                </a:lnTo>
                <a:lnTo>
                  <a:pt x="330755" y="179665"/>
                </a:lnTo>
                <a:lnTo>
                  <a:pt x="333375" y="166687"/>
                </a:lnTo>
                <a:lnTo>
                  <a:pt x="333375" y="33337"/>
                </a:lnTo>
                <a:lnTo>
                  <a:pt x="330755" y="20359"/>
                </a:lnTo>
                <a:lnTo>
                  <a:pt x="323611" y="9763"/>
                </a:lnTo>
                <a:lnTo>
                  <a:pt x="313015" y="2619"/>
                </a:lnTo>
                <a:lnTo>
                  <a:pt x="300037" y="0"/>
                </a:lnTo>
                <a:close/>
              </a:path>
            </a:pathLst>
          </a:custGeom>
          <a:solidFill>
            <a:srgbClr val="E4393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1028" name="bg object 18">
            <a:extLst>
              <a:ext uri="{FF2B5EF4-FFF2-40B4-BE49-F238E27FC236}">
                <a16:creationId xmlns:a16="http://schemas.microsoft.com/office/drawing/2014/main" id="{F6893DF9-EED5-7BA0-2331-84B715F6DF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bg object 19">
            <a:extLst>
              <a:ext uri="{FF2B5EF4-FFF2-40B4-BE49-F238E27FC236}">
                <a16:creationId xmlns:a16="http://schemas.microsoft.com/office/drawing/2014/main" id="{0CC9391E-F43C-52EC-1E64-545848D1EA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a:extLst>
              <a:ext uri="{FF2B5EF4-FFF2-40B4-BE49-F238E27FC236}">
                <a16:creationId xmlns:a16="http://schemas.microsoft.com/office/drawing/2014/main" id="{19AD5906-C9B8-A73B-2FA3-EE3C639953C7}"/>
              </a:ext>
            </a:extLst>
          </p:cNvPr>
          <p:cNvSpPr>
            <a:spLocks noGrp="1"/>
          </p:cNvSpPr>
          <p:nvPr>
            <p:ph type="title"/>
          </p:nvPr>
        </p:nvSpPr>
        <p:spPr>
          <a:xfrm>
            <a:off x="3178175" y="109538"/>
            <a:ext cx="5835650" cy="1243012"/>
          </a:xfrm>
          <a:prstGeom prst="rect">
            <a:avLst/>
          </a:prstGeom>
        </p:spPr>
        <p:txBody>
          <a:bodyPr wrap="square" lIns="0" tIns="0" rIns="0" bIns="0">
            <a:spAutoFit/>
          </a:bodyPr>
          <a:lstStyle>
            <a:lvl1pPr>
              <a:defRPr sz="3950" b="1" i="0">
                <a:solidFill>
                  <a:srgbClr val="C00000"/>
                </a:solidFill>
                <a:latin typeface="Arial"/>
                <a:cs typeface="Arial"/>
              </a:defRPr>
            </a:lvl1pPr>
          </a:lstStyle>
          <a:p>
            <a:endParaRPr/>
          </a:p>
        </p:txBody>
      </p:sp>
      <p:sp>
        <p:nvSpPr>
          <p:cNvPr id="1031" name="Holder 3">
            <a:extLst>
              <a:ext uri="{FF2B5EF4-FFF2-40B4-BE49-F238E27FC236}">
                <a16:creationId xmlns:a16="http://schemas.microsoft.com/office/drawing/2014/main" id="{617884E3-3C63-0093-67C7-1525388D79BF}"/>
              </a:ext>
            </a:extLst>
          </p:cNvPr>
          <p:cNvSpPr>
            <a:spLocks noGrp="1" noChangeArrowheads="1"/>
          </p:cNvSpPr>
          <p:nvPr>
            <p:ph type="body" idx="1"/>
          </p:nvPr>
        </p:nvSpPr>
        <p:spPr bwMode="auto">
          <a:xfrm>
            <a:off x="2085975" y="2309813"/>
            <a:ext cx="8181975"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a:ext uri="{FF2B5EF4-FFF2-40B4-BE49-F238E27FC236}">
                <a16:creationId xmlns:a16="http://schemas.microsoft.com/office/drawing/2014/main" id="{C53257CC-89E4-E5A1-1B90-EB742A5AFA67}"/>
              </a:ext>
            </a:extLst>
          </p:cNvPr>
          <p:cNvSpPr>
            <a:spLocks noGrp="1"/>
          </p:cNvSpPr>
          <p:nvPr>
            <p:ph type="ftr" sz="quarter" idx="5"/>
          </p:nvPr>
        </p:nvSpPr>
        <p:spPr>
          <a:xfrm>
            <a:off x="10761663" y="6535738"/>
            <a:ext cx="1154112" cy="131762"/>
          </a:xfrm>
          <a:prstGeom prst="rect">
            <a:avLst/>
          </a:prstGeom>
        </p:spPr>
        <p:txBody>
          <a:bodyPr wrap="square" lIns="0" tIns="0" rIns="0" bIns="0">
            <a:spAutoFit/>
          </a:bodyPr>
          <a:lstStyle>
            <a:lvl1pPr marL="12700" eaLnBrk="1" fontAlgn="auto" hangingPunct="1">
              <a:spcBef>
                <a:spcPts val="25"/>
              </a:spcBef>
              <a:spcAft>
                <a:spcPts val="0"/>
              </a:spcAft>
              <a:defRPr sz="750" b="0" i="0" kern="0" spc="-10">
                <a:solidFill>
                  <a:srgbClr val="585858"/>
                </a:solidFill>
                <a:latin typeface="Arial"/>
                <a:cs typeface="Arial"/>
              </a:defRPr>
            </a:lvl1pPr>
          </a:lstStyle>
          <a:p>
            <a:pPr>
              <a:defRPr/>
            </a:pPr>
            <a:endParaRPr/>
          </a:p>
        </p:txBody>
      </p:sp>
      <p:sp>
        <p:nvSpPr>
          <p:cNvPr id="1033" name="Holder 5">
            <a:extLst>
              <a:ext uri="{FF2B5EF4-FFF2-40B4-BE49-F238E27FC236}">
                <a16:creationId xmlns:a16="http://schemas.microsoft.com/office/drawing/2014/main" id="{9760417B-11B8-F005-97E0-0BA6C3638C9B}"/>
              </a:ext>
            </a:extLst>
          </p:cNvPr>
          <p:cNvSpPr>
            <a:spLocks noGrp="1" noChangeArrowheads="1"/>
          </p:cNvSpPr>
          <p:nvPr>
            <p:ph type="dt" sz="half" idx="6"/>
          </p:nvPr>
        </p:nvSpPr>
        <p:spPr bwMode="auto">
          <a:xfrm>
            <a:off x="609600" y="6378575"/>
            <a:ext cx="2803525" cy="342900"/>
          </a:xfrm>
          <a:prstGeom prst="rect">
            <a:avLst/>
          </a:prstGeom>
          <a:noFill/>
          <a:ln>
            <a:noFill/>
          </a:ln>
        </p:spPr>
        <p:txBody>
          <a:bodyPr vert="horz" wrap="square" lIns="0" tIns="0" rIns="0" bIns="0" numCol="1" anchor="t" anchorCtr="0" compatLnSpc="1">
            <a:prstTxWarp prst="textNoShape">
              <a:avLst/>
            </a:prstTxWarp>
            <a:spAutoFit/>
          </a:bodyPr>
          <a:lstStyle>
            <a:lvl1pPr eaLnBrk="1" hangingPunct="1">
              <a:defRPr>
                <a:solidFill>
                  <a:srgbClr val="898989"/>
                </a:solidFill>
              </a:defRPr>
            </a:lvl1pPr>
          </a:lstStyle>
          <a:p>
            <a:pPr>
              <a:defRPr/>
            </a:pPr>
            <a:fld id="{0BDA0410-4BF3-4C07-AE9A-D6E2FA67C29B}" type="datetime1">
              <a:rPr lang="en-US" altLang="en-US"/>
              <a:pPr>
                <a:defRPr/>
              </a:pPr>
              <a:t>6/6/2024</a:t>
            </a:fld>
            <a:endParaRPr lang="en-US" altLang="en-US"/>
          </a:p>
        </p:txBody>
      </p:sp>
      <p:sp>
        <p:nvSpPr>
          <p:cNvPr id="6" name="Holder 6">
            <a:extLst>
              <a:ext uri="{FF2B5EF4-FFF2-40B4-BE49-F238E27FC236}">
                <a16:creationId xmlns:a16="http://schemas.microsoft.com/office/drawing/2014/main" id="{65A2DB40-BD47-DCF7-78B1-1E5882F4FB58}"/>
              </a:ext>
            </a:extLst>
          </p:cNvPr>
          <p:cNvSpPr>
            <a:spLocks noGrp="1"/>
          </p:cNvSpPr>
          <p:nvPr>
            <p:ph type="sldNum" sz="quarter" idx="7"/>
          </p:nvPr>
        </p:nvSpPr>
        <p:spPr>
          <a:xfrm>
            <a:off x="371475" y="6535738"/>
            <a:ext cx="203200" cy="131762"/>
          </a:xfrm>
          <a:prstGeom prst="rect">
            <a:avLst/>
          </a:prstGeom>
        </p:spPr>
        <p:txBody>
          <a:bodyPr wrap="square" lIns="0" tIns="0" rIns="0" bIns="0">
            <a:spAutoFit/>
          </a:bodyPr>
          <a:lstStyle>
            <a:lvl1pPr marL="38100" eaLnBrk="1" fontAlgn="auto" hangingPunct="1">
              <a:spcBef>
                <a:spcPts val="25"/>
              </a:spcBef>
              <a:spcAft>
                <a:spcPts val="0"/>
              </a:spcAft>
              <a:defRPr sz="750" b="0" i="0" kern="0" spc="-25">
                <a:solidFill>
                  <a:schemeClr val="bg1"/>
                </a:solidFill>
                <a:latin typeface="Arial"/>
                <a:cs typeface="Arial"/>
              </a:defRPr>
            </a:lvl1pPr>
          </a:lstStyle>
          <a:p>
            <a:pPr>
              <a:defRPr/>
            </a:pPr>
            <a:fld id="{380FFE49-C3A7-433F-A959-4759687F8710}" type="slidenum">
              <a:rPr/>
              <a:pPr>
                <a:defRPr/>
              </a:pPr>
              <a:t>‹#›</a:t>
            </a:fld>
            <a:endParaRPr/>
          </a:p>
        </p:txBody>
      </p:sp>
    </p:spTree>
  </p:cSld>
  <p:clrMap bg1="lt1" tx1="dk1" bg2="lt2" tx2="dk2" accent1="accent1" accent2="accent2" accent3="accent3" accent4="accent4" accent5="accent5" accent6="accent6" hlink="hlink" folHlink="folHlink"/>
  <p:sldLayoutIdLst>
    <p:sldLayoutId id="2147484364" r:id="rId1"/>
    <p:sldLayoutId id="2147484361" r:id="rId2"/>
    <p:sldLayoutId id="2147484362" r:id="rId3"/>
    <p:sldLayoutId id="2147484363" r:id="rId4"/>
    <p:sldLayoutId id="2147484365" r:id="rId5"/>
    <p:sldLayoutId id="2147484366" r:id="rId6"/>
  </p:sldLayoutIdLst>
  <p:hf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57200" algn="ctr" rtl="0" eaLnBrk="0" fontAlgn="base" hangingPunct="0">
        <a:spcBef>
          <a:spcPct val="0"/>
        </a:spcBef>
        <a:spcAft>
          <a:spcPct val="0"/>
        </a:spcAft>
        <a:defRPr>
          <a:solidFill>
            <a:schemeClr val="tx2"/>
          </a:solidFill>
          <a:latin typeface="Calibri" panose="020F0502020204030204" pitchFamily="34" charset="0"/>
        </a:defRPr>
      </a:lvl6pPr>
      <a:lvl7pPr marL="914400" algn="ctr" rtl="0" eaLnBrk="0" fontAlgn="base" hangingPunct="0">
        <a:spcBef>
          <a:spcPct val="0"/>
        </a:spcBef>
        <a:spcAft>
          <a:spcPct val="0"/>
        </a:spcAft>
        <a:defRPr>
          <a:solidFill>
            <a:schemeClr val="tx2"/>
          </a:solidFill>
          <a:latin typeface="Calibri" panose="020F0502020204030204" pitchFamily="34" charset="0"/>
        </a:defRPr>
      </a:lvl7pPr>
      <a:lvl8pPr marL="1371600" algn="ctr" rtl="0" eaLnBrk="0" fontAlgn="base" hangingPunct="0">
        <a:spcBef>
          <a:spcPct val="0"/>
        </a:spcBef>
        <a:spcAft>
          <a:spcPct val="0"/>
        </a:spcAft>
        <a:defRPr>
          <a:solidFill>
            <a:schemeClr val="tx2"/>
          </a:solidFill>
          <a:latin typeface="Calibri" panose="020F0502020204030204" pitchFamily="34" charset="0"/>
        </a:defRPr>
      </a:lvl8pPr>
      <a:lvl9pPr marL="18288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5123229-D767-4803-98FB-01F2F8CF3F0C}"/>
              </a:ext>
            </a:extLst>
          </p:cNvPr>
          <p:cNvCxnSpPr>
            <a:cxnSpLocks/>
          </p:cNvCxnSpPr>
          <p:nvPr userDrawn="1"/>
        </p:nvCxnSpPr>
        <p:spPr>
          <a:xfrm>
            <a:off x="752475" y="6589713"/>
            <a:ext cx="98679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66A70A0-EACB-5116-FB97-8CC82071012D}"/>
              </a:ext>
            </a:extLst>
          </p:cNvPr>
          <p:cNvSpPr/>
          <p:nvPr userDrawn="1"/>
        </p:nvSpPr>
        <p:spPr>
          <a:xfrm>
            <a:off x="304800" y="6484938"/>
            <a:ext cx="333375" cy="20478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 name="Title Placeholder 1">
            <a:extLst>
              <a:ext uri="{FF2B5EF4-FFF2-40B4-BE49-F238E27FC236}">
                <a16:creationId xmlns:a16="http://schemas.microsoft.com/office/drawing/2014/main" id="{B05F71C4-7E5C-E5D6-C5B3-04A0678694DF}"/>
              </a:ext>
            </a:extLst>
          </p:cNvPr>
          <p:cNvSpPr>
            <a:spLocks noGrp="1"/>
          </p:cNvSpPr>
          <p:nvPr>
            <p:ph type="title"/>
          </p:nvPr>
        </p:nvSpPr>
        <p:spPr>
          <a:xfrm>
            <a:off x="304800" y="266700"/>
            <a:ext cx="10620375" cy="792163"/>
          </a:xfrm>
          <a:prstGeom prst="rect">
            <a:avLst/>
          </a:prstGeom>
        </p:spPr>
        <p:txBody>
          <a:bodyPr vert="horz" lIns="0" tIns="0" rIns="0" bIns="0" rtlCol="0" anchor="ctr" anchorCtr="0">
            <a:noAutofit/>
          </a:bodyPr>
          <a:lstStyle/>
          <a:p>
            <a:r>
              <a:rPr lang="en-US"/>
              <a:t>Click to edit Master title style</a:t>
            </a:r>
          </a:p>
        </p:txBody>
      </p:sp>
      <p:sp>
        <p:nvSpPr>
          <p:cNvPr id="2053" name="Text Placeholder 3">
            <a:extLst>
              <a:ext uri="{FF2B5EF4-FFF2-40B4-BE49-F238E27FC236}">
                <a16:creationId xmlns:a16="http://schemas.microsoft.com/office/drawing/2014/main" id="{A6784761-D29B-1700-2640-455C791B2141}"/>
              </a:ext>
            </a:extLst>
          </p:cNvPr>
          <p:cNvSpPr>
            <a:spLocks noGrp="1" noChangeArrowheads="1"/>
          </p:cNvSpPr>
          <p:nvPr>
            <p:ph type="body" idx="1"/>
          </p:nvPr>
        </p:nvSpPr>
        <p:spPr bwMode="auto">
          <a:xfrm>
            <a:off x="304800" y="1219200"/>
            <a:ext cx="115824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TextBox 7">
            <a:extLst>
              <a:ext uri="{FF2B5EF4-FFF2-40B4-BE49-F238E27FC236}">
                <a16:creationId xmlns:a16="http://schemas.microsoft.com/office/drawing/2014/main" id="{0322EACC-1837-2463-8114-B995D041BDB1}"/>
              </a:ext>
            </a:extLst>
          </p:cNvPr>
          <p:cNvSpPr txBox="1"/>
          <p:nvPr userDrawn="1"/>
        </p:nvSpPr>
        <p:spPr>
          <a:xfrm>
            <a:off x="10720388" y="6516688"/>
            <a:ext cx="1219200" cy="141287"/>
          </a:xfrm>
          <a:prstGeom prst="rect">
            <a:avLst/>
          </a:prstGeom>
          <a:solidFill>
            <a:schemeClr val="bg1"/>
          </a:solidFill>
        </p:spPr>
        <p:txBody>
          <a:bodyPr lIns="45720" tIns="0" rIns="45720" bIns="0" anchor="ctr"/>
          <a:lstStyle/>
          <a:p>
            <a:pPr eaLnBrk="1" fontAlgn="auto" hangingPunct="1">
              <a:spcBef>
                <a:spcPts val="0"/>
              </a:spcBef>
              <a:spcAft>
                <a:spcPts val="0"/>
              </a:spcAft>
              <a:defRPr/>
            </a:pPr>
            <a:r>
              <a:rPr lang="en-US" sz="750" kern="0">
                <a:solidFill>
                  <a:schemeClr val="tx2"/>
                </a:solidFill>
              </a:rPr>
              <a:t>© 2020 Kids Hope Alliance</a:t>
            </a:r>
          </a:p>
        </p:txBody>
      </p:sp>
      <p:sp>
        <p:nvSpPr>
          <p:cNvPr id="9" name="TextBox 8">
            <a:extLst>
              <a:ext uri="{FF2B5EF4-FFF2-40B4-BE49-F238E27FC236}">
                <a16:creationId xmlns:a16="http://schemas.microsoft.com/office/drawing/2014/main" id="{E8C42780-8152-9DDE-ABF2-1AE1FC304DF3}"/>
              </a:ext>
            </a:extLst>
          </p:cNvPr>
          <p:cNvSpPr txBox="1"/>
          <p:nvPr userDrawn="1"/>
        </p:nvSpPr>
        <p:spPr>
          <a:xfrm>
            <a:off x="379413" y="6454775"/>
            <a:ext cx="184150" cy="265113"/>
          </a:xfrm>
          <a:prstGeom prst="rect">
            <a:avLst/>
          </a:prstGeom>
          <a:noFill/>
        </p:spPr>
        <p:txBody>
          <a:bodyPr lIns="0" tIns="0" rIns="0" bIns="0" anchor="ctr"/>
          <a:lstStyle/>
          <a:p>
            <a:pPr algn="ctr" eaLnBrk="1" fontAlgn="auto" hangingPunct="1">
              <a:spcBef>
                <a:spcPts val="0"/>
              </a:spcBef>
              <a:spcAft>
                <a:spcPts val="0"/>
              </a:spcAft>
              <a:defRPr/>
            </a:pPr>
            <a:fld id="{DC65C59A-ABAA-4ECD-A633-AAC57C4EF21F}" type="slidenum">
              <a:rPr lang="en-US" sz="750" kern="0">
                <a:solidFill>
                  <a:schemeClr val="bg1"/>
                </a:solidFill>
              </a:rPr>
              <a:pPr algn="ctr" eaLnBrk="1" fontAlgn="auto" hangingPunct="1">
                <a:spcBef>
                  <a:spcPts val="0"/>
                </a:spcBef>
                <a:spcAft>
                  <a:spcPts val="0"/>
                </a:spcAft>
                <a:defRPr/>
              </a:pPr>
              <a:t>‹#›</a:t>
            </a:fld>
            <a:endParaRPr lang="en-US" sz="563" kern="0">
              <a:solidFill>
                <a:schemeClr val="bg1"/>
              </a:solidFill>
            </a:endParaRPr>
          </a:p>
        </p:txBody>
      </p:sp>
      <p:sp>
        <p:nvSpPr>
          <p:cNvPr id="2056" name="Footer Placeholder 5">
            <a:extLst>
              <a:ext uri="{FF2B5EF4-FFF2-40B4-BE49-F238E27FC236}">
                <a16:creationId xmlns:a16="http://schemas.microsoft.com/office/drawing/2014/main" id="{5F3D1765-5E41-0F75-0BBD-3993C6144F85}"/>
              </a:ext>
            </a:extLst>
          </p:cNvPr>
          <p:cNvSpPr>
            <a:spLocks noGrp="1" noChangeArrowheads="1"/>
          </p:cNvSpPr>
          <p:nvPr>
            <p:ph type="ftr" sz="quarter" idx="3"/>
          </p:nvPr>
        </p:nvSpPr>
        <p:spPr bwMode="auto">
          <a:xfrm>
            <a:off x="304800" y="5943600"/>
            <a:ext cx="11582400" cy="342900"/>
          </a:xfrm>
          <a:prstGeom prst="rect">
            <a:avLst/>
          </a:prstGeom>
          <a:noFill/>
          <a:ln>
            <a:noFill/>
          </a:ln>
        </p:spPr>
        <p:txBody>
          <a:bodyPr vert="horz" wrap="square" lIns="0" tIns="0" rIns="0" bIns="0" numCol="1" anchor="b" anchorCtr="0" compatLnSpc="1">
            <a:prstTxWarp prst="textNoShape">
              <a:avLst/>
            </a:prstTxWarp>
          </a:bodyPr>
          <a:lstStyle>
            <a:lvl1pPr eaLnBrk="1" hangingPunct="1">
              <a:lnSpc>
                <a:spcPct val="90000"/>
              </a:lnSpc>
              <a:defRPr sz="1000">
                <a:solidFill>
                  <a:srgbClr val="B5B5B5"/>
                </a:solidFill>
              </a:defRPr>
            </a:lvl1pPr>
          </a:lstStyle>
          <a:p>
            <a:pPr>
              <a:defRPr/>
            </a:pPr>
            <a:endParaRPr lang="en-US" altLang="en-US"/>
          </a:p>
        </p:txBody>
      </p:sp>
      <p:pic>
        <p:nvPicPr>
          <p:cNvPr id="2057" name="Graphic 4">
            <a:extLst>
              <a:ext uri="{FF2B5EF4-FFF2-40B4-BE49-F238E27FC236}">
                <a16:creationId xmlns:a16="http://schemas.microsoft.com/office/drawing/2014/main" id="{CBCB8CA1-3F76-485C-9368-C9F4E7DABA3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137900" y="268288"/>
            <a:ext cx="7493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16BE5063-166A-B632-77FF-AC1979C1CB26}"/>
              </a:ext>
            </a:extLst>
          </p:cNvPr>
          <p:cNvSpPr/>
          <p:nvPr userDrawn="1"/>
        </p:nvSpPr>
        <p:spPr>
          <a:xfrm>
            <a:off x="0" y="0"/>
            <a:ext cx="12192000" cy="46038"/>
          </a:xfrm>
          <a:prstGeom prst="rect">
            <a:avLst/>
          </a:prstGeom>
          <a:gradFill flip="none" rotWithShape="1">
            <a:gsLst>
              <a:gs pos="0">
                <a:schemeClr val="accent1"/>
              </a:gs>
              <a:gs pos="100000">
                <a:schemeClr val="accent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Tree>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80" r:id="rId11"/>
    <p:sldLayoutId id="2147484381" r:id="rId12"/>
    <p:sldLayoutId id="2147484382" r:id="rId13"/>
    <p:sldLayoutId id="2147484383" r:id="rId14"/>
  </p:sldLayoutIdLst>
  <p:hf hdr="0" ftr="0" dt="0"/>
  <p:txStyles>
    <p:titleStyle>
      <a:lvl1pPr algn="l" rtl="0" eaLnBrk="0" fontAlgn="base" hangingPunct="0">
        <a:lnSpc>
          <a:spcPct val="80000"/>
        </a:lnSpc>
        <a:spcBef>
          <a:spcPct val="0"/>
        </a:spcBef>
        <a:spcAft>
          <a:spcPct val="0"/>
        </a:spcAft>
        <a:defRPr sz="3200" b="1" kern="1200" cap="all">
          <a:solidFill>
            <a:schemeClr val="tx2"/>
          </a:solidFill>
          <a:latin typeface="+mj-lt"/>
          <a:ea typeface="+mj-ea"/>
          <a:cs typeface="+mj-cs"/>
        </a:defRPr>
      </a:lvl1pPr>
      <a:lvl2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2pPr>
      <a:lvl3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3pPr>
      <a:lvl4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4pPr>
      <a:lvl5pPr algn="l" rtl="0" eaLnBrk="0" fontAlgn="base" hangingPunct="0">
        <a:lnSpc>
          <a:spcPct val="80000"/>
        </a:lnSpc>
        <a:spcBef>
          <a:spcPct val="0"/>
        </a:spcBef>
        <a:spcAft>
          <a:spcPct val="0"/>
        </a:spcAft>
        <a:defRPr sz="3200" b="1">
          <a:solidFill>
            <a:schemeClr val="tx2"/>
          </a:solidFill>
          <a:latin typeface="Arial" panose="020B0604020202020204" pitchFamily="34" charset="0"/>
        </a:defRPr>
      </a:lvl5pPr>
      <a:lvl6pPr marL="457200" algn="l" rtl="0" fontAlgn="base">
        <a:lnSpc>
          <a:spcPct val="80000"/>
        </a:lnSpc>
        <a:spcBef>
          <a:spcPct val="0"/>
        </a:spcBef>
        <a:spcAft>
          <a:spcPct val="0"/>
        </a:spcAft>
        <a:defRPr sz="3200" b="1">
          <a:solidFill>
            <a:schemeClr val="tx2"/>
          </a:solidFill>
          <a:latin typeface="Arial" panose="020B0604020202020204" pitchFamily="34" charset="0"/>
        </a:defRPr>
      </a:lvl6pPr>
      <a:lvl7pPr marL="914400" algn="l" rtl="0" fontAlgn="base">
        <a:lnSpc>
          <a:spcPct val="80000"/>
        </a:lnSpc>
        <a:spcBef>
          <a:spcPct val="0"/>
        </a:spcBef>
        <a:spcAft>
          <a:spcPct val="0"/>
        </a:spcAft>
        <a:defRPr sz="3200" b="1">
          <a:solidFill>
            <a:schemeClr val="tx2"/>
          </a:solidFill>
          <a:latin typeface="Arial" panose="020B0604020202020204" pitchFamily="34" charset="0"/>
        </a:defRPr>
      </a:lvl7pPr>
      <a:lvl8pPr marL="1371600" algn="l" rtl="0" fontAlgn="base">
        <a:lnSpc>
          <a:spcPct val="80000"/>
        </a:lnSpc>
        <a:spcBef>
          <a:spcPct val="0"/>
        </a:spcBef>
        <a:spcAft>
          <a:spcPct val="0"/>
        </a:spcAft>
        <a:defRPr sz="3200" b="1">
          <a:solidFill>
            <a:schemeClr val="tx2"/>
          </a:solidFill>
          <a:latin typeface="Arial" panose="020B0604020202020204" pitchFamily="34" charset="0"/>
        </a:defRPr>
      </a:lvl8pPr>
      <a:lvl9pPr marL="1828800" algn="l" rtl="0" fontAlgn="base">
        <a:lnSpc>
          <a:spcPct val="80000"/>
        </a:lnSpc>
        <a:spcBef>
          <a:spcPct val="0"/>
        </a:spcBef>
        <a:spcAft>
          <a:spcPct val="0"/>
        </a:spcAft>
        <a:defRPr sz="3200" b="1">
          <a:solidFill>
            <a:schemeClr val="tx2"/>
          </a:solidFill>
          <a:latin typeface="Arial" panose="020B0604020202020204" pitchFamily="34" charset="0"/>
        </a:defRPr>
      </a:lvl9pPr>
    </p:titleStyle>
    <p:bodyStyle>
      <a:lvl1pPr algn="l" rtl="0" eaLnBrk="0" fontAlgn="base" hangingPunct="0">
        <a:spcBef>
          <a:spcPts val="600"/>
        </a:spcBef>
        <a:spcAft>
          <a:spcPct val="0"/>
        </a:spcAft>
        <a:buFont typeface="Arial" panose="020B0604020202020204" pitchFamily="34" charset="0"/>
        <a:defRPr sz="2000" kern="1200">
          <a:solidFill>
            <a:schemeClr val="tx2"/>
          </a:solidFill>
          <a:latin typeface="+mn-lt"/>
          <a:ea typeface="+mn-ea"/>
          <a:cs typeface="+mn-cs"/>
        </a:defRPr>
      </a:lvl1pPr>
      <a:lvl2pPr marL="182563" indent="-182563" algn="l" rtl="0" eaLnBrk="0" fontAlgn="base" hangingPunct="0">
        <a:spcBef>
          <a:spcPts val="600"/>
        </a:spcBef>
        <a:spcAft>
          <a:spcPct val="0"/>
        </a:spcAft>
        <a:buClr>
          <a:schemeClr val="accent1"/>
        </a:buClr>
        <a:buFont typeface="Arial" panose="020B0604020202020204" pitchFamily="34" charset="0"/>
        <a:buChar char="•"/>
        <a:defRPr kern="1200">
          <a:solidFill>
            <a:schemeClr val="tx2"/>
          </a:solidFill>
          <a:latin typeface="+mn-lt"/>
          <a:ea typeface="+mn-ea"/>
          <a:cs typeface="+mn-cs"/>
        </a:defRPr>
      </a:lvl2pPr>
      <a:lvl3pPr marL="365125" indent="-182563" algn="l" rtl="0" eaLnBrk="0" fontAlgn="base" hangingPunct="0">
        <a:spcBef>
          <a:spcPts val="600"/>
        </a:spcBef>
        <a:spcAft>
          <a:spcPct val="0"/>
        </a:spcAft>
        <a:buFont typeface="Arial" panose="020B0604020202020204" pitchFamily="34" charset="0"/>
        <a:buChar char="–"/>
        <a:defRPr sz="1600" kern="1200">
          <a:solidFill>
            <a:schemeClr val="tx2"/>
          </a:solidFill>
          <a:latin typeface="+mn-lt"/>
          <a:ea typeface="+mn-ea"/>
          <a:cs typeface="+mn-cs"/>
        </a:defRPr>
      </a:lvl3pPr>
      <a:lvl4pPr marL="547688" indent="-182563" algn="l" rtl="0" eaLnBrk="0" fontAlgn="base" hangingPunct="0">
        <a:spcBef>
          <a:spcPts val="600"/>
        </a:spcBef>
        <a:spcAft>
          <a:spcPct val="0"/>
        </a:spcAft>
        <a:buFont typeface="Arial" panose="020B0604020202020204" pitchFamily="34" charset="0"/>
        <a:buChar char="•"/>
        <a:defRPr sz="1400" kern="1200">
          <a:solidFill>
            <a:schemeClr val="tx2"/>
          </a:solidFill>
          <a:latin typeface="+mn-lt"/>
          <a:ea typeface="+mn-ea"/>
          <a:cs typeface="+mn-cs"/>
        </a:defRPr>
      </a:lvl4pPr>
      <a:lvl5pPr marL="730250" indent="-182563" algn="l" rtl="0" eaLnBrk="0" fontAlgn="base" hangingPunct="0">
        <a:spcBef>
          <a:spcPts val="600"/>
        </a:spcBef>
        <a:spcAft>
          <a:spcPct val="0"/>
        </a:spcAft>
        <a:buClr>
          <a:srgbClr val="9B9B9B"/>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family-community-children-together-1663237/" TargetMode="External"/><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https://collabornation.net/sl/resources" TargetMode="External"/><Relationship Id="rId2" Type="http://schemas.openxmlformats.org/officeDocument/2006/relationships/hyperlink" Target="https://collabornation.net/course-catalog" TargetMode="External"/><Relationship Id="rId1" Type="http://schemas.openxmlformats.org/officeDocument/2006/relationships/slideLayout" Target="../slideLayouts/slideLayout2.xml"/><Relationship Id="rId4" Type="http://schemas.openxmlformats.org/officeDocument/2006/relationships/hyperlink" Target="https://collabornation.net/sl/events/32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BFB3E7-0AC8-3F2C-194B-55ED4E7C6391}"/>
              </a:ext>
            </a:extLst>
          </p:cNvPr>
          <p:cNvSpPr>
            <a:spLocks noGrp="1"/>
          </p:cNvSpPr>
          <p:nvPr>
            <p:ph type="body" sz="quarter" idx="12"/>
          </p:nvPr>
        </p:nvSpPr>
        <p:spPr>
          <a:xfrm>
            <a:off x="6249970" y="2279130"/>
            <a:ext cx="5645003" cy="1357976"/>
          </a:xfrm>
        </p:spPr>
        <p:txBody>
          <a:bodyPr/>
          <a:lstStyle/>
          <a:p>
            <a:r>
              <a:rPr lang="en-US" dirty="0">
                <a:cs typeface="Arial"/>
              </a:rPr>
              <a:t>Passport To Summer </a:t>
            </a:r>
          </a:p>
          <a:p>
            <a:r>
              <a:rPr lang="en-US" dirty="0">
                <a:cs typeface="Arial"/>
              </a:rPr>
              <a:t>5/29/2024</a:t>
            </a:r>
            <a:endParaRPr lang="en-US" dirty="0"/>
          </a:p>
        </p:txBody>
      </p:sp>
    </p:spTree>
    <p:extLst>
      <p:ext uri="{BB962C8B-B14F-4D97-AF65-F5344CB8AC3E}">
        <p14:creationId xmlns:p14="http://schemas.microsoft.com/office/powerpoint/2010/main" val="323180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F5CEABB4-9620-E884-6AD9-DC515584FFA5}"/>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defRPr/>
            </a:pPr>
            <a:r>
              <a:rPr lang="en-US" altLang="en-US" sz="7200" dirty="0">
                <a:solidFill>
                  <a:srgbClr val="00B0F0"/>
                </a:solidFill>
                <a:cs typeface="Arial" panose="020B0604020202020204" pitchFamily="34" charset="0"/>
              </a:rPr>
              <a:t>Summer Camp Overview - Contract Management Team</a:t>
            </a:r>
          </a:p>
        </p:txBody>
      </p:sp>
    </p:spTree>
    <p:extLst>
      <p:ext uri="{BB962C8B-B14F-4D97-AF65-F5344CB8AC3E}">
        <p14:creationId xmlns:p14="http://schemas.microsoft.com/office/powerpoint/2010/main" val="2941349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ject 8">
            <a:extLst>
              <a:ext uri="{FF2B5EF4-FFF2-40B4-BE49-F238E27FC236}">
                <a16:creationId xmlns:a16="http://schemas.microsoft.com/office/drawing/2014/main" id="{19D22405-3979-9961-1BA5-00DB78B70DAC}"/>
              </a:ext>
            </a:extLst>
          </p:cNvPr>
          <p:cNvSpPr txBox="1">
            <a:spLocks noGrp="1"/>
          </p:cNvSpPr>
          <p:nvPr>
            <p:ph type="title"/>
          </p:nvPr>
        </p:nvSpPr>
        <p:spPr>
          <a:xfrm>
            <a:off x="3178174" y="109538"/>
            <a:ext cx="6354931" cy="1243012"/>
          </a:xfrm>
        </p:spPr>
        <p:txBody>
          <a:bodyPr vert="horz" lIns="91440" tIns="45720" rIns="91440" bIns="45720" rtlCol="0">
            <a:normAutofit/>
          </a:bodyPr>
          <a:lstStyle/>
          <a:p>
            <a:pPr marL="12700" eaLnBrk="1" fontAlgn="auto" hangingPunct="1">
              <a:spcAft>
                <a:spcPts val="0"/>
              </a:spcAft>
              <a:defRPr/>
            </a:pPr>
            <a:br>
              <a:rPr lang="en-US" sz="3200" kern="1200" spc="-30" dirty="0">
                <a:latin typeface="+mj-lt"/>
                <a:ea typeface="+mj-ea"/>
                <a:cs typeface="+mj-cs"/>
              </a:rPr>
            </a:br>
            <a:r>
              <a:rPr lang="en-US" sz="3200" kern="1200" spc="-30" dirty="0">
                <a:latin typeface="+mj-lt"/>
                <a:ea typeface="+mj-ea"/>
                <a:cs typeface="+mj-cs"/>
              </a:rPr>
              <a:t>MONTHLY</a:t>
            </a:r>
            <a:r>
              <a:rPr lang="en-US" sz="3200" kern="1200" spc="-130" dirty="0">
                <a:latin typeface="+mj-lt"/>
                <a:ea typeface="+mj-ea"/>
                <a:cs typeface="+mj-cs"/>
              </a:rPr>
              <a:t> </a:t>
            </a:r>
            <a:r>
              <a:rPr lang="en-US" sz="3200" kern="1200" spc="-10" dirty="0">
                <a:latin typeface="+mj-lt"/>
                <a:ea typeface="+mj-ea"/>
                <a:cs typeface="+mj-cs"/>
              </a:rPr>
              <a:t>DELIVERABLES</a:t>
            </a:r>
            <a:r>
              <a:rPr lang="en-US" sz="3200" kern="1200" spc="55" dirty="0">
                <a:latin typeface="+mj-lt"/>
                <a:ea typeface="+mj-ea"/>
                <a:cs typeface="+mj-cs"/>
              </a:rPr>
              <a:t> </a:t>
            </a:r>
            <a:r>
              <a:rPr lang="en-US" sz="3200" kern="1200" spc="-10" dirty="0">
                <a:latin typeface="+mj-lt"/>
                <a:ea typeface="+mj-ea"/>
                <a:cs typeface="+mj-cs"/>
              </a:rPr>
              <a:t>CHECKLIST</a:t>
            </a:r>
            <a:endParaRPr lang="en-US" sz="3200" kern="1200" dirty="0">
              <a:latin typeface="+mj-lt"/>
              <a:ea typeface="+mj-ea"/>
              <a:cs typeface="+mj-cs"/>
            </a:endParaRPr>
          </a:p>
        </p:txBody>
      </p:sp>
      <p:sp>
        <p:nvSpPr>
          <p:cNvPr id="10" name="object 10">
            <a:extLst>
              <a:ext uri="{FF2B5EF4-FFF2-40B4-BE49-F238E27FC236}">
                <a16:creationId xmlns:a16="http://schemas.microsoft.com/office/drawing/2014/main" id="{A89C32AB-FC3B-D3B8-A667-BB7A9995671C}"/>
              </a:ext>
            </a:extLst>
          </p:cNvPr>
          <p:cNvSpPr>
            <a:spLocks noGrp="1"/>
          </p:cNvSpPr>
          <p:nvPr>
            <p:ph type="sldNum" sz="quarter" idx="4294967295"/>
          </p:nvPr>
        </p:nvSpPr>
        <p:spPr>
          <a:xfrm>
            <a:off x="9448800" y="6356350"/>
            <a:ext cx="2743200" cy="365125"/>
          </a:xfrm>
        </p:spPr>
        <p:txBody>
          <a:bodyPr vert="horz" lIns="91440" tIns="45720" rIns="91440" bIns="45720" rtlCol="0">
            <a:normAutofit/>
          </a:bodyPr>
          <a:lstStyle/>
          <a:p>
            <a:pPr marL="0">
              <a:defRPr/>
            </a:pPr>
            <a:fld id="{97AB3B91-0A7C-4018-B73C-D48B51A0E2B8}" type="slidenum">
              <a:rPr lang="en-US" kern="1200">
                <a:latin typeface="+mn-lt"/>
                <a:cs typeface="+mn-cs"/>
              </a:rPr>
              <a:pPr marL="0">
                <a:defRPr/>
              </a:pPr>
              <a:t>11</a:t>
            </a:fld>
            <a:endParaRPr lang="en-US" kern="1200">
              <a:latin typeface="+mn-lt"/>
              <a:cs typeface="+mn-cs"/>
            </a:endParaRPr>
          </a:p>
        </p:txBody>
      </p:sp>
      <p:graphicFrame>
        <p:nvGraphicFramePr>
          <p:cNvPr id="26663" name="object 9">
            <a:extLst>
              <a:ext uri="{FF2B5EF4-FFF2-40B4-BE49-F238E27FC236}">
                <a16:creationId xmlns:a16="http://schemas.microsoft.com/office/drawing/2014/main" id="{40EBA32E-6FF5-2AFF-6DE4-2C150E806814}"/>
              </a:ext>
            </a:extLst>
          </p:cNvPr>
          <p:cNvGraphicFramePr/>
          <p:nvPr>
            <p:extLst>
              <p:ext uri="{D42A27DB-BD31-4B8C-83A1-F6EECF244321}">
                <p14:modId xmlns:p14="http://schemas.microsoft.com/office/powerpoint/2010/main" val="29048272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12B4B-5813-C6E4-E60D-2B61260A8313}"/>
              </a:ext>
            </a:extLst>
          </p:cNvPr>
          <p:cNvSpPr>
            <a:spLocks noGrp="1"/>
          </p:cNvSpPr>
          <p:nvPr>
            <p:ph type="title"/>
          </p:nvPr>
        </p:nvSpPr>
        <p:spPr>
          <a:xfrm>
            <a:off x="586478" y="1683756"/>
            <a:ext cx="3115265" cy="2396359"/>
          </a:xfrm>
        </p:spPr>
        <p:txBody>
          <a:bodyPr vert="horz" lIns="91440" tIns="45720" rIns="91440" bIns="45720" rtlCol="0" anchor="b">
            <a:normAutofit/>
          </a:bodyPr>
          <a:lstStyle/>
          <a:p>
            <a:pPr algn="r" eaLnBrk="1" hangingPunct="1">
              <a:lnSpc>
                <a:spcPct val="90000"/>
              </a:lnSpc>
            </a:pPr>
            <a:r>
              <a:rPr lang="en-US" sz="4000" kern="1200" dirty="0">
                <a:solidFill>
                  <a:srgbClr val="FFFFFF"/>
                </a:solidFill>
                <a:latin typeface="+mj-lt"/>
                <a:cs typeface="Calibri"/>
              </a:rPr>
              <a:t>JUNE Contract Deliverables </a:t>
            </a:r>
            <a:endParaRPr lang="en-US" sz="4000"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33418ADB-D3F9-E5FD-4274-206104AD100A}"/>
              </a:ext>
            </a:extLst>
          </p:cNvPr>
          <p:cNvGraphicFramePr>
            <a:graphicFrameLocks noGrp="1"/>
          </p:cNvGraphicFramePr>
          <p:nvPr>
            <p:ph sz="quarter" idx="10"/>
            <p:extLst>
              <p:ext uri="{D42A27DB-BD31-4B8C-83A1-F6EECF244321}">
                <p14:modId xmlns:p14="http://schemas.microsoft.com/office/powerpoint/2010/main" val="289967020"/>
              </p:ext>
            </p:extLst>
          </p:nvPr>
        </p:nvGraphicFramePr>
        <p:xfrm>
          <a:off x="4065973" y="48227"/>
          <a:ext cx="7992747" cy="6783788"/>
        </p:xfrm>
        <a:graphic>
          <a:graphicData uri="http://schemas.openxmlformats.org/drawingml/2006/table">
            <a:tbl>
              <a:tblPr firstRow="1" bandRow="1">
                <a:tableStyleId>{5C22544A-7EE6-4342-B048-85BDC9FD1C3A}</a:tableStyleId>
              </a:tblPr>
              <a:tblGrid>
                <a:gridCol w="2766288">
                  <a:extLst>
                    <a:ext uri="{9D8B030D-6E8A-4147-A177-3AD203B41FA5}">
                      <a16:colId xmlns:a16="http://schemas.microsoft.com/office/drawing/2014/main" val="2781399901"/>
                    </a:ext>
                  </a:extLst>
                </a:gridCol>
                <a:gridCol w="1192350">
                  <a:extLst>
                    <a:ext uri="{9D8B030D-6E8A-4147-A177-3AD203B41FA5}">
                      <a16:colId xmlns:a16="http://schemas.microsoft.com/office/drawing/2014/main" val="1232612656"/>
                    </a:ext>
                  </a:extLst>
                </a:gridCol>
                <a:gridCol w="891749">
                  <a:extLst>
                    <a:ext uri="{9D8B030D-6E8A-4147-A177-3AD203B41FA5}">
                      <a16:colId xmlns:a16="http://schemas.microsoft.com/office/drawing/2014/main" val="691907286"/>
                    </a:ext>
                  </a:extLst>
                </a:gridCol>
                <a:gridCol w="792830">
                  <a:extLst>
                    <a:ext uri="{9D8B030D-6E8A-4147-A177-3AD203B41FA5}">
                      <a16:colId xmlns:a16="http://schemas.microsoft.com/office/drawing/2014/main" val="1436017818"/>
                    </a:ext>
                  </a:extLst>
                </a:gridCol>
                <a:gridCol w="1387714">
                  <a:extLst>
                    <a:ext uri="{9D8B030D-6E8A-4147-A177-3AD203B41FA5}">
                      <a16:colId xmlns:a16="http://schemas.microsoft.com/office/drawing/2014/main" val="1855199089"/>
                    </a:ext>
                  </a:extLst>
                </a:gridCol>
                <a:gridCol w="961816">
                  <a:extLst>
                    <a:ext uri="{9D8B030D-6E8A-4147-A177-3AD203B41FA5}">
                      <a16:colId xmlns:a16="http://schemas.microsoft.com/office/drawing/2014/main" val="1913842561"/>
                    </a:ext>
                  </a:extLst>
                </a:gridCol>
              </a:tblGrid>
              <a:tr h="446243">
                <a:tc gridSpan="6">
                  <a:txBody>
                    <a:bodyPr/>
                    <a:lstStyle/>
                    <a:p>
                      <a:pPr algn="ctr" fontAlgn="b"/>
                      <a:r>
                        <a:rPr lang="en-US" sz="2000" b="1" i="0" u="none" strike="noStrike">
                          <a:solidFill>
                            <a:srgbClr val="1F4E78"/>
                          </a:solidFill>
                          <a:effectLst/>
                          <a:highlight>
                            <a:srgbClr val="C6E0B4"/>
                          </a:highlight>
                          <a:latin typeface="Cambria"/>
                        </a:rPr>
                        <a:t>Monthly Deliverables Checklist</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7782869"/>
                  </a:ext>
                </a:extLst>
              </a:tr>
              <a:tr h="531242">
                <a:tc>
                  <a:txBody>
                    <a:bodyPr/>
                    <a:lstStyle/>
                    <a:p>
                      <a:pPr algn="l" fontAlgn="b"/>
                      <a:r>
                        <a:rPr lang="en-US" sz="1300" b="1" i="0" u="none" strike="noStrike">
                          <a:solidFill>
                            <a:srgbClr val="1F4E78"/>
                          </a:solidFill>
                          <a:effectLst/>
                          <a:highlight>
                            <a:srgbClr val="EDEDED"/>
                          </a:highlight>
                          <a:latin typeface="Cambria"/>
                        </a:rPr>
                        <a:t>Submitter's Name: </a:t>
                      </a:r>
                      <a:endParaRPr lang="en-US" sz="1300" b="1" i="0" u="none" strike="noStrike">
                        <a:solidFill>
                          <a:srgbClr val="1F4E78"/>
                        </a:solidFill>
                        <a:effectLst/>
                        <a:highlight>
                          <a:srgbClr val="EDEDED"/>
                        </a:highlight>
                        <a:latin typeface="Cambria" panose="02040503050406030204" pitchFamily="18" charset="0"/>
                      </a:endParaRPr>
                    </a:p>
                  </a:txBody>
                  <a:tcPr marL="6905" marR="6905" marT="690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DEDED"/>
                    </a:solidFill>
                  </a:tcPr>
                </a:tc>
                <a:tc gridSpan="5">
                  <a:txBody>
                    <a:bodyPr/>
                    <a:lstStyle/>
                    <a:p>
                      <a:pPr algn="l" fontAlgn="b"/>
                      <a:r>
                        <a:rPr lang="en-US" sz="1300" b="1" i="0" u="none" strike="noStrike">
                          <a:solidFill>
                            <a:srgbClr val="1F4E78"/>
                          </a:solidFill>
                          <a:effectLst/>
                          <a:highlight>
                            <a:srgbClr val="EDEDED"/>
                          </a:highlight>
                          <a:latin typeface="Cambria"/>
                        </a:rPr>
                        <a:t>                                                                                         Agency/Site: </a:t>
                      </a:r>
                      <a:endParaRPr lang="en-US" sz="1300" b="1" i="0" u="none" strike="noStrike">
                        <a:solidFill>
                          <a:srgbClr val="1F4E78"/>
                        </a:solidFill>
                        <a:effectLst/>
                        <a:highlight>
                          <a:srgbClr val="EDEDED"/>
                        </a:highlight>
                        <a:latin typeface="Cambria" panose="02040503050406030204" pitchFamily="18" charset="0"/>
                      </a:endParaRPr>
                    </a:p>
                  </a:txBody>
                  <a:tcPr marL="6905" marR="6905" marT="690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0964020"/>
                  </a:ext>
                </a:extLst>
              </a:tr>
              <a:tr h="775612">
                <a:tc gridSpan="2">
                  <a:txBody>
                    <a:bodyPr/>
                    <a:lstStyle/>
                    <a:p>
                      <a:pPr algn="l" fontAlgn="b"/>
                      <a:r>
                        <a:rPr lang="en-US" sz="1900" b="1" i="0" u="none" strike="noStrike" dirty="0">
                          <a:solidFill>
                            <a:srgbClr val="C65911"/>
                          </a:solidFill>
                          <a:effectLst/>
                          <a:highlight>
                            <a:srgbClr val="C6E0B4"/>
                          </a:highlight>
                          <a:latin typeface="Arial"/>
                        </a:rPr>
                        <a:t>June 2024 - Due July 10, 2024</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a:txBody>
                    <a:bodyPr/>
                    <a:lstStyle/>
                    <a:p>
                      <a:pPr algn="ctr" fontAlgn="b"/>
                      <a:r>
                        <a:rPr lang="en-US" sz="1900" b="1" i="0" u="none" strike="noStrike">
                          <a:solidFill>
                            <a:srgbClr val="C65911"/>
                          </a:solidFill>
                          <a:effectLst/>
                          <a:highlight>
                            <a:srgbClr val="C6E0B4"/>
                          </a:highlight>
                          <a:latin typeface="Cambria"/>
                        </a:rPr>
                        <a:t>Yes</a:t>
                      </a: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900" b="1" i="0" u="none" strike="noStrike">
                          <a:solidFill>
                            <a:srgbClr val="C65911"/>
                          </a:solidFill>
                          <a:effectLst/>
                          <a:highlight>
                            <a:srgbClr val="C6E0B4"/>
                          </a:highlight>
                          <a:latin typeface="Cambria"/>
                        </a:rPr>
                        <a:t>No</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900" b="1" i="0" u="none" strike="noStrike">
                          <a:solidFill>
                            <a:srgbClr val="C65911"/>
                          </a:solidFill>
                          <a:effectLst/>
                          <a:highlight>
                            <a:srgbClr val="C6E0B4"/>
                          </a:highlight>
                          <a:latin typeface="Cambria"/>
                        </a:rPr>
                        <a:t>Waiver</a:t>
                      </a: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900" b="1" i="0" u="none" strike="noStrike">
                          <a:solidFill>
                            <a:srgbClr val="C65911"/>
                          </a:solidFill>
                          <a:effectLst/>
                          <a:highlight>
                            <a:srgbClr val="C6E0B4"/>
                          </a:highlight>
                          <a:latin typeface="Cambria"/>
                        </a:rPr>
                        <a:t>N/A</a:t>
                      </a: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710009911"/>
                  </a:ext>
                </a:extLst>
              </a:tr>
              <a:tr h="212496">
                <a:tc gridSpan="2">
                  <a:txBody>
                    <a:bodyPr/>
                    <a:lstStyle/>
                    <a:p>
                      <a:pPr algn="l" fontAlgn="b"/>
                      <a:endParaRPr lang="en-US" sz="800" b="0"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gridSpan="4">
                  <a:txBody>
                    <a:bodyPr/>
                    <a:lstStyle/>
                    <a:p>
                      <a:pPr algn="ctr" fontAlgn="b"/>
                      <a:r>
                        <a:rPr lang="en-US" sz="900" b="1" i="0" u="none" strike="noStrike">
                          <a:solidFill>
                            <a:srgbClr val="1F4E78"/>
                          </a:solidFill>
                          <a:effectLst/>
                          <a:highlight>
                            <a:srgbClr val="EDEDED"/>
                          </a:highlight>
                          <a:latin typeface="Cambria"/>
                        </a:rPr>
                        <a:t>Mark X in appropriate box</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56374078"/>
                  </a:ext>
                </a:extLst>
              </a:tr>
              <a:tr h="191247">
                <a:tc gridSpan="2">
                  <a:txBody>
                    <a:bodyPr/>
                    <a:lstStyle/>
                    <a:p>
                      <a:pPr algn="l" fontAlgn="b"/>
                      <a:r>
                        <a:rPr lang="en-US" sz="800" b="1" i="0" u="none" strike="noStrike" dirty="0">
                          <a:solidFill>
                            <a:srgbClr val="44546A"/>
                          </a:solidFill>
                          <a:effectLst/>
                          <a:highlight>
                            <a:srgbClr val="C6E0B4"/>
                          </a:highlight>
                          <a:latin typeface="Cambria"/>
                        </a:rPr>
                        <a:t>Deliverable 1: Monthly Deliverables Checklist</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3688575"/>
                  </a:ext>
                </a:extLst>
              </a:tr>
              <a:tr h="361244">
                <a:tc gridSpan="2">
                  <a:txBody>
                    <a:bodyPr/>
                    <a:lstStyle/>
                    <a:p>
                      <a:pPr algn="l" fontAlgn="b"/>
                      <a:r>
                        <a:rPr lang="en-US" sz="800" b="1" i="0" u="none" strike="noStrike">
                          <a:solidFill>
                            <a:srgbClr val="44546A"/>
                          </a:solidFill>
                          <a:effectLst/>
                          <a:highlight>
                            <a:srgbClr val="EDEDED"/>
                          </a:highlight>
                          <a:latin typeface="Cambria"/>
                        </a:rPr>
                        <a:t>Evidence: Completed Checklist including Submitter's Name &amp; Agency/Site</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981715867"/>
                  </a:ext>
                </a:extLst>
              </a:tr>
              <a:tr h="191247">
                <a:tc gridSpan="2">
                  <a:txBody>
                    <a:bodyPr/>
                    <a:lstStyle/>
                    <a:p>
                      <a:pPr algn="l" fontAlgn="b"/>
                      <a:r>
                        <a:rPr lang="en-US" sz="800" b="1" i="0" u="none" strike="noStrike">
                          <a:solidFill>
                            <a:srgbClr val="44546A"/>
                          </a:solidFill>
                          <a:effectLst/>
                          <a:highlight>
                            <a:srgbClr val="C6E0B4"/>
                          </a:highlight>
                          <a:latin typeface="Cambria"/>
                        </a:rPr>
                        <a:t>Deliverable 2: Monthly Attendance</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693962"/>
                  </a:ext>
                </a:extLst>
              </a:tr>
              <a:tr h="233746">
                <a:tc gridSpan="2">
                  <a:txBody>
                    <a:bodyPr/>
                    <a:lstStyle/>
                    <a:p>
                      <a:pPr algn="l" fontAlgn="b"/>
                      <a:r>
                        <a:rPr lang="en-US" sz="800" b="0" i="0" u="none" strike="noStrike">
                          <a:solidFill>
                            <a:srgbClr val="44546A"/>
                          </a:solidFill>
                          <a:effectLst/>
                          <a:highlight>
                            <a:srgbClr val="EDEDED"/>
                          </a:highlight>
                          <a:latin typeface="Cambria"/>
                        </a:rPr>
                        <a:t>Evidence: SAMIS - PUOS Payment Report (PUOSPR-2)</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118667330"/>
                  </a:ext>
                </a:extLst>
              </a:tr>
              <a:tr h="361244">
                <a:tc gridSpan="2">
                  <a:txBody>
                    <a:bodyPr/>
                    <a:lstStyle/>
                    <a:p>
                      <a:pPr algn="l" fontAlgn="b"/>
                      <a:r>
                        <a:rPr lang="en-US" sz="800" b="0" i="0" u="none" strike="noStrike">
                          <a:solidFill>
                            <a:srgbClr val="44546A"/>
                          </a:solidFill>
                          <a:effectLst/>
                          <a:highlight>
                            <a:srgbClr val="EDEDED"/>
                          </a:highlight>
                          <a:latin typeface="Cambria"/>
                        </a:rPr>
                        <a:t>Evidence: Sign In/Out Attendance sheets &amp; Program UOS Monthly Detail Report</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965592108"/>
                  </a:ext>
                </a:extLst>
              </a:tr>
              <a:tr h="361244">
                <a:tc gridSpan="2">
                  <a:txBody>
                    <a:bodyPr/>
                    <a:lstStyle/>
                    <a:p>
                      <a:pPr algn="l" fontAlgn="b"/>
                      <a:r>
                        <a:rPr lang="en-US" sz="800" b="1" i="0" u="none" strike="noStrike">
                          <a:solidFill>
                            <a:srgbClr val="44546A"/>
                          </a:solidFill>
                          <a:effectLst/>
                          <a:highlight>
                            <a:srgbClr val="C6E0B4"/>
                          </a:highlight>
                          <a:latin typeface="Cambria"/>
                        </a:rPr>
                        <a:t>Deliverable 3: Monthly Report (Continue to upload from the Program Page/Detail/Monthly Report)</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dirty="0">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78115455"/>
                  </a:ext>
                </a:extLst>
              </a:tr>
              <a:tr h="361244">
                <a:tc gridSpan="2">
                  <a:txBody>
                    <a:bodyPr/>
                    <a:lstStyle/>
                    <a:p>
                      <a:pPr algn="l" fontAlgn="b"/>
                      <a:r>
                        <a:rPr lang="en-US" sz="800" b="0" i="0" u="none" strike="noStrike">
                          <a:solidFill>
                            <a:srgbClr val="44546A"/>
                          </a:solidFill>
                          <a:effectLst/>
                          <a:highlight>
                            <a:srgbClr val="EDEDED"/>
                          </a:highlight>
                          <a:latin typeface="Cambria"/>
                        </a:rPr>
                        <a:t>Evidence: Narrative with program successes, highlights, lessons learned, and progress towards outcomes</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933552802"/>
                  </a:ext>
                </a:extLst>
              </a:tr>
              <a:tr h="361244">
                <a:tc gridSpan="2">
                  <a:txBody>
                    <a:bodyPr/>
                    <a:lstStyle/>
                    <a:p>
                      <a:pPr algn="l" fontAlgn="b"/>
                      <a:r>
                        <a:rPr lang="en-US" sz="800" b="0" i="0" u="none" strike="noStrike">
                          <a:solidFill>
                            <a:srgbClr val="44546A"/>
                          </a:solidFill>
                          <a:effectLst/>
                          <a:highlight>
                            <a:srgbClr val="EDEDED"/>
                          </a:highlight>
                          <a:latin typeface="Cambria"/>
                        </a:rPr>
                        <a:t>Evidence: College and Career Development (MS and HS only) summary of </a:t>
                      </a:r>
                      <a:r>
                        <a:rPr lang="en-US" sz="800" b="0" i="0" u="none" strike="noStrike" err="1">
                          <a:solidFill>
                            <a:srgbClr val="44546A"/>
                          </a:solidFill>
                          <a:effectLst/>
                          <a:highlight>
                            <a:srgbClr val="EDEDED"/>
                          </a:highlight>
                          <a:latin typeface="Cambria"/>
                        </a:rPr>
                        <a:t>reltaed</a:t>
                      </a:r>
                      <a:r>
                        <a:rPr lang="en-US" sz="800" b="0" i="0" u="none" strike="noStrike">
                          <a:solidFill>
                            <a:srgbClr val="44546A"/>
                          </a:solidFill>
                          <a:effectLst/>
                          <a:highlight>
                            <a:srgbClr val="EDEDED"/>
                          </a:highlight>
                          <a:latin typeface="Cambria"/>
                        </a:rPr>
                        <a:t> activities and events</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263980407"/>
                  </a:ext>
                </a:extLst>
              </a:tr>
              <a:tr h="191247">
                <a:tc gridSpan="2">
                  <a:txBody>
                    <a:bodyPr/>
                    <a:lstStyle/>
                    <a:p>
                      <a:pPr algn="l" fontAlgn="b"/>
                      <a:r>
                        <a:rPr lang="en-US" sz="800" b="1" i="0" u="none" strike="noStrike">
                          <a:solidFill>
                            <a:srgbClr val="44546A"/>
                          </a:solidFill>
                          <a:effectLst/>
                          <a:highlight>
                            <a:srgbClr val="C6E0B4"/>
                          </a:highlight>
                          <a:latin typeface="Cambria"/>
                        </a:rPr>
                        <a:t>Deliverable 4: Monthly Incident Log (Non-Emergencies Only)</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459566"/>
                  </a:ext>
                </a:extLst>
              </a:tr>
              <a:tr h="361244">
                <a:tc gridSpan="2">
                  <a:txBody>
                    <a:bodyPr/>
                    <a:lstStyle/>
                    <a:p>
                      <a:pPr algn="l" fontAlgn="b"/>
                      <a:r>
                        <a:rPr lang="en-US" sz="800" b="0" i="0" u="none" strike="noStrike">
                          <a:solidFill>
                            <a:srgbClr val="44546A"/>
                          </a:solidFill>
                          <a:effectLst/>
                          <a:highlight>
                            <a:srgbClr val="EDEDED"/>
                          </a:highlight>
                          <a:latin typeface="Cambria"/>
                        </a:rPr>
                        <a:t>Evidence: Completed Incident Log for the month. If no incidents, complete log indicating none.</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416495704"/>
                  </a:ext>
                </a:extLst>
              </a:tr>
              <a:tr h="361244">
                <a:tc gridSpan="2">
                  <a:txBody>
                    <a:bodyPr/>
                    <a:lstStyle/>
                    <a:p>
                      <a:pPr algn="l" fontAlgn="b"/>
                      <a:r>
                        <a:rPr lang="en-US" sz="800" b="1" i="0" u="none" strike="noStrike">
                          <a:solidFill>
                            <a:srgbClr val="44546A"/>
                          </a:solidFill>
                          <a:effectLst/>
                          <a:highlight>
                            <a:srgbClr val="C6E0B4"/>
                          </a:highlight>
                          <a:latin typeface="Cambria"/>
                        </a:rPr>
                        <a:t>Deliverable 5: Program Manager and Data Manager FERPA training completed</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8389403"/>
                  </a:ext>
                </a:extLst>
              </a:tr>
              <a:tr h="361244">
                <a:tc gridSpan="2">
                  <a:txBody>
                    <a:bodyPr/>
                    <a:lstStyle/>
                    <a:p>
                      <a:pPr algn="l" fontAlgn="b"/>
                      <a:r>
                        <a:rPr lang="en-US" sz="800" b="0" i="0" u="none" strike="noStrike">
                          <a:solidFill>
                            <a:srgbClr val="44546A"/>
                          </a:solidFill>
                          <a:effectLst/>
                          <a:highlight>
                            <a:srgbClr val="EDEDED"/>
                          </a:highlight>
                          <a:latin typeface="Cambria"/>
                        </a:rPr>
                        <a:t>Evidence: Copy of FERPA certificate for Program Manager and Data Manager</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119470195"/>
                  </a:ext>
                </a:extLst>
              </a:tr>
              <a:tr h="361244">
                <a:tc gridSpan="2">
                  <a:txBody>
                    <a:bodyPr/>
                    <a:lstStyle/>
                    <a:p>
                      <a:pPr algn="l" fontAlgn="b"/>
                      <a:r>
                        <a:rPr lang="en-US" sz="800" b="1" i="0" u="none" strike="noStrike">
                          <a:solidFill>
                            <a:srgbClr val="44546A"/>
                          </a:solidFill>
                          <a:effectLst/>
                          <a:highlight>
                            <a:srgbClr val="C6E0B4"/>
                          </a:highlight>
                          <a:latin typeface="Cambria"/>
                        </a:rPr>
                        <a:t>Deliverable 6: CPR/First Aid (including AED) training completed- (At least one staff onsite and on field trips must be certified)</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0094031"/>
                  </a:ext>
                </a:extLst>
              </a:tr>
              <a:tr h="233746">
                <a:tc gridSpan="2">
                  <a:txBody>
                    <a:bodyPr/>
                    <a:lstStyle/>
                    <a:p>
                      <a:pPr algn="l" fontAlgn="b"/>
                      <a:r>
                        <a:rPr lang="en-US" sz="800" b="0" i="0" u="none" strike="noStrike">
                          <a:solidFill>
                            <a:srgbClr val="44546A"/>
                          </a:solidFill>
                          <a:effectLst/>
                          <a:highlight>
                            <a:srgbClr val="EDEDED"/>
                          </a:highlight>
                          <a:latin typeface="Cambria"/>
                        </a:rPr>
                        <a:t>Evidence: Copy of current CPR/First Aid with AED certification for staff</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660269356"/>
                  </a:ext>
                </a:extLst>
              </a:tr>
              <a:tr h="361244">
                <a:tc gridSpan="2">
                  <a:txBody>
                    <a:bodyPr/>
                    <a:lstStyle/>
                    <a:p>
                      <a:pPr algn="l" fontAlgn="b"/>
                      <a:r>
                        <a:rPr lang="en-US" sz="800" b="1" i="0" u="none" strike="noStrike">
                          <a:solidFill>
                            <a:srgbClr val="44546A"/>
                          </a:solidFill>
                          <a:effectLst/>
                          <a:highlight>
                            <a:srgbClr val="C6E0B4"/>
                          </a:highlight>
                          <a:latin typeface="Cambria"/>
                        </a:rPr>
                        <a:t>Deliverable 7:Trauma Informed Care/Youth Mental health First Aid Training for Program Managers (Complete in 2023 / 2024FY</a:t>
                      </a: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800" b="0" i="0" u="none" strike="noStrike">
                        <a:solidFill>
                          <a:srgbClr val="ED7D31"/>
                        </a:solidFill>
                        <a:effectLst/>
                        <a:highlight>
                          <a:srgbClr val="C6E0B4"/>
                        </a:highlight>
                        <a:latin typeface="Cambria"/>
                      </a:endParaRPr>
                    </a:p>
                  </a:txBody>
                  <a:tcPr marL="6905"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3100566"/>
                  </a:ext>
                </a:extLst>
              </a:tr>
              <a:tr h="164522">
                <a:tc gridSpan="2">
                  <a:txBody>
                    <a:bodyPr/>
                    <a:lstStyle/>
                    <a:p>
                      <a:pPr algn="l" fontAlgn="b"/>
                      <a:r>
                        <a:rPr lang="en-US" sz="800" b="0" i="0" u="none" strike="noStrike">
                          <a:solidFill>
                            <a:srgbClr val="44546A"/>
                          </a:solidFill>
                          <a:effectLst/>
                          <a:highlight>
                            <a:srgbClr val="EDEDED"/>
                          </a:highlight>
                          <a:latin typeface="Cambria"/>
                        </a:rPr>
                        <a:t>Evidence: Copy of certificate for Program Manager</a:t>
                      </a:r>
                    </a:p>
                  </a:txBody>
                  <a:tcPr marL="124282" marR="6905" marT="690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DEDED"/>
                    </a:solidFill>
                  </a:tcPr>
                </a:tc>
                <a:tc hMerge="1">
                  <a:txBody>
                    <a:bodyPr/>
                    <a:lstStyle/>
                    <a:p>
                      <a:endParaRPr lang="en-US"/>
                    </a:p>
                  </a:txBody>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000" b="1" i="0" u="none" strike="noStrike" dirty="0">
                        <a:solidFill>
                          <a:srgbClr val="ED7D31"/>
                        </a:solidFill>
                        <a:effectLst/>
                        <a:highlight>
                          <a:srgbClr val="EDEDED"/>
                        </a:highlight>
                        <a:latin typeface="Cambria"/>
                      </a:endParaRPr>
                    </a:p>
                  </a:txBody>
                  <a:tcPr marL="6905" marR="6905" marT="690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27693541"/>
                  </a:ext>
                </a:extLst>
              </a:tr>
            </a:tbl>
          </a:graphicData>
        </a:graphic>
      </p:graphicFrame>
    </p:spTree>
    <p:extLst>
      <p:ext uri="{BB962C8B-B14F-4D97-AF65-F5344CB8AC3E}">
        <p14:creationId xmlns:p14="http://schemas.microsoft.com/office/powerpoint/2010/main" val="427668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481D67-3E2A-AE6A-A5E3-306D12AAAC3D}"/>
              </a:ext>
            </a:extLst>
          </p:cNvPr>
          <p:cNvPicPr>
            <a:picLocks noChangeAspect="1"/>
          </p:cNvPicPr>
          <p:nvPr/>
        </p:nvPicPr>
        <p:blipFill rotWithShape="1">
          <a:blip r:embed="rId2"/>
          <a:srcRect l="559" r="585"/>
          <a:stretch/>
        </p:blipFill>
        <p:spPr>
          <a:xfrm>
            <a:off x="0" y="1908314"/>
            <a:ext cx="12192000" cy="4949686"/>
          </a:xfrm>
          <a:prstGeom prst="rect">
            <a:avLst/>
          </a:prstGeom>
        </p:spPr>
      </p:pic>
      <p:sp>
        <p:nvSpPr>
          <p:cNvPr id="2" name="Title 1">
            <a:extLst>
              <a:ext uri="{FF2B5EF4-FFF2-40B4-BE49-F238E27FC236}">
                <a16:creationId xmlns:a16="http://schemas.microsoft.com/office/drawing/2014/main" id="{867A902A-8B34-B0F4-6E88-CF6703E04CC9}"/>
              </a:ext>
            </a:extLst>
          </p:cNvPr>
          <p:cNvSpPr>
            <a:spLocks noGrp="1"/>
          </p:cNvSpPr>
          <p:nvPr>
            <p:ph type="title"/>
          </p:nvPr>
        </p:nvSpPr>
        <p:spPr>
          <a:xfrm>
            <a:off x="0" y="685229"/>
            <a:ext cx="11210925" cy="744836"/>
          </a:xfrm>
        </p:spPr>
        <p:txBody>
          <a:bodyPr vert="horz" lIns="91440" tIns="45720" rIns="91440" bIns="45720" rtlCol="0" anchor="ctr">
            <a:normAutofit/>
          </a:bodyPr>
          <a:lstStyle/>
          <a:p>
            <a:pPr eaLnBrk="1" hangingPunct="1">
              <a:lnSpc>
                <a:spcPct val="90000"/>
              </a:lnSpc>
            </a:pPr>
            <a:r>
              <a:rPr lang="en-US" sz="3200" kern="1200" dirty="0">
                <a:solidFill>
                  <a:schemeClr val="bg1"/>
                </a:solidFill>
                <a:latin typeface="+mj-lt"/>
                <a:ea typeface="+mj-ea"/>
                <a:cs typeface="+mj-cs"/>
              </a:rPr>
              <a:t>June Deliverables </a:t>
            </a:r>
            <a:r>
              <a:rPr lang="en-US" sz="3200" kern="1200" dirty="0">
                <a:solidFill>
                  <a:schemeClr val="bg1"/>
                </a:solidFill>
                <a:latin typeface="+mj-lt"/>
                <a:cs typeface="+mj-cs"/>
              </a:rPr>
              <a:t>Continued</a:t>
            </a:r>
            <a:endParaRPr lang="en-US" sz="3200" kern="1200"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03AA2B4F-3381-ED8B-1747-8C0A89B3285C}"/>
              </a:ext>
            </a:extLst>
          </p:cNvPr>
          <p:cNvPicPr>
            <a:picLocks noChangeAspect="1"/>
          </p:cNvPicPr>
          <p:nvPr/>
        </p:nvPicPr>
        <p:blipFill>
          <a:blip r:embed="rId3"/>
          <a:stretch>
            <a:fillRect/>
          </a:stretch>
        </p:blipFill>
        <p:spPr>
          <a:xfrm>
            <a:off x="0" y="1386859"/>
            <a:ext cx="12192000" cy="526852"/>
          </a:xfrm>
          <a:prstGeom prst="rect">
            <a:avLst/>
          </a:prstGeom>
        </p:spPr>
      </p:pic>
    </p:spTree>
    <p:extLst>
      <p:ext uri="{BB962C8B-B14F-4D97-AF65-F5344CB8AC3E}">
        <p14:creationId xmlns:p14="http://schemas.microsoft.com/office/powerpoint/2010/main" val="1623809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descr="&quot;&quot;">
            <a:extLst>
              <a:ext uri="{FF2B5EF4-FFF2-40B4-BE49-F238E27FC236}">
                <a16:creationId xmlns:a16="http://schemas.microsoft.com/office/drawing/2014/main" id="{E8E5CE79-0804-4345-E878-221B4D474C4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kern="0"/>
              <a:t>                                   </a:t>
            </a:r>
          </a:p>
        </p:txBody>
      </p:sp>
      <p:sp>
        <p:nvSpPr>
          <p:cNvPr id="14" name="Rectangle 11" descr="&quot;&quot;">
            <a:extLst>
              <a:ext uri="{FF2B5EF4-FFF2-40B4-BE49-F238E27FC236}">
                <a16:creationId xmlns:a16="http://schemas.microsoft.com/office/drawing/2014/main" id="{9DFCE09C-B2F8-B37B-E75B-0469B4EABAC8}"/>
              </a:ext>
            </a:extLst>
          </p:cNvPr>
          <p:cNvSpPr>
            <a:spLocks noGrp="1" noRot="1" noChangeAspect="1" noMove="1" noResize="1" noEditPoints="1" noAdjustHandles="1" noChangeArrowheads="1" noChangeShapeType="1" noTextEdit="1"/>
          </p:cNvSpPr>
          <p:nvPr/>
        </p:nvSpPr>
        <p:spPr>
          <a:xfrm>
            <a:off x="0" y="0"/>
            <a:ext cx="201295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TextBox 3">
            <a:extLst>
              <a:ext uri="{FF2B5EF4-FFF2-40B4-BE49-F238E27FC236}">
                <a16:creationId xmlns:a16="http://schemas.microsoft.com/office/drawing/2014/main" id="{D465300E-DFA9-664B-8BF8-950637B7D05E}"/>
              </a:ext>
            </a:extLst>
          </p:cNvPr>
          <p:cNvSpPr txBox="1"/>
          <p:nvPr/>
        </p:nvSpPr>
        <p:spPr>
          <a:xfrm>
            <a:off x="102350" y="2074863"/>
            <a:ext cx="1820870" cy="2506865"/>
          </a:xfrm>
          <a:prstGeom prst="ellipse">
            <a:avLst/>
          </a:prstGeom>
          <a:solidFill>
            <a:srgbClr val="00B0F0"/>
          </a:solidFill>
          <a:ln w="174625" cmpd="thinThick">
            <a:solidFill>
              <a:srgbClr val="00B0F0"/>
            </a:solidFill>
          </a:ln>
        </p:spPr>
        <p:txBody>
          <a:bodyPr lIns="91440" tIns="45720" rIns="91440" bIns="45720" anchor="ctr">
            <a:normAutofit/>
          </a:bodyPr>
          <a:lstStyle/>
          <a:p>
            <a:pPr algn="ctr" eaLnBrk="1" fontAlgn="auto" hangingPunct="1">
              <a:lnSpc>
                <a:spcPct val="90000"/>
              </a:lnSpc>
              <a:spcAft>
                <a:spcPts val="600"/>
              </a:spcAft>
              <a:defRPr/>
            </a:pPr>
            <a:r>
              <a:rPr lang="en-US" b="1" dirty="0">
                <a:solidFill>
                  <a:srgbClr val="FFFFFF"/>
                </a:solidFill>
                <a:latin typeface="+mj-lt"/>
                <a:ea typeface="+mj-ea"/>
                <a:cs typeface="+mj-cs"/>
              </a:rPr>
              <a:t>JULY </a:t>
            </a:r>
            <a:endParaRPr lang="en-US" dirty="0">
              <a:cs typeface="Arial" panose="020B0604020202020204" pitchFamily="34" charset="0"/>
            </a:endParaRPr>
          </a:p>
          <a:p>
            <a:pPr algn="ctr">
              <a:lnSpc>
                <a:spcPct val="90000"/>
              </a:lnSpc>
              <a:spcAft>
                <a:spcPts val="600"/>
              </a:spcAft>
              <a:defRPr/>
            </a:pPr>
            <a:r>
              <a:rPr lang="en-US" b="1" dirty="0">
                <a:solidFill>
                  <a:srgbClr val="FFFFFF"/>
                </a:solidFill>
                <a:latin typeface="+mj-lt"/>
                <a:ea typeface="+mj-ea"/>
                <a:cs typeface="+mj-cs"/>
              </a:rPr>
              <a:t>Deliverable Checklist</a:t>
            </a:r>
            <a:endParaRPr lang="en-US" dirty="0">
              <a:ea typeface="+mj-ea"/>
              <a:cs typeface="Arial" panose="020B0604020202020204" pitchFamily="34" charset="0"/>
            </a:endParaRPr>
          </a:p>
        </p:txBody>
      </p:sp>
      <p:sp>
        <p:nvSpPr>
          <p:cNvPr id="32774" name="TextBox 1">
            <a:extLst>
              <a:ext uri="{FF2B5EF4-FFF2-40B4-BE49-F238E27FC236}">
                <a16:creationId xmlns:a16="http://schemas.microsoft.com/office/drawing/2014/main" id="{55D7BDFB-8E43-2EE8-BADF-695323D414F8}"/>
              </a:ext>
            </a:extLst>
          </p:cNvPr>
          <p:cNvSpPr txBox="1">
            <a:spLocks noChangeArrowheads="1"/>
          </p:cNvSpPr>
          <p:nvPr/>
        </p:nvSpPr>
        <p:spPr bwMode="auto">
          <a:xfrm>
            <a:off x="8574088" y="1358900"/>
            <a:ext cx="274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chemeClr val="bg1"/>
                </a:solidFill>
                <a:cs typeface="Arial" panose="020B0604020202020204" pitchFamily="34" charset="0"/>
              </a:rPr>
              <a:t>Site Name:</a:t>
            </a:r>
            <a:r>
              <a:rPr lang="en-US" altLang="en-US" sz="1400" b="1">
                <a:cs typeface="Arial" panose="020B0604020202020204" pitchFamily="34" charset="0"/>
              </a:rPr>
              <a:t> </a:t>
            </a:r>
          </a:p>
        </p:txBody>
      </p:sp>
      <p:sp>
        <p:nvSpPr>
          <p:cNvPr id="3" name="Slide Number Placeholder 2">
            <a:extLst>
              <a:ext uri="{FF2B5EF4-FFF2-40B4-BE49-F238E27FC236}">
                <a16:creationId xmlns:a16="http://schemas.microsoft.com/office/drawing/2014/main" id="{706D766D-959D-B5B2-47C5-1E9E5A2A024A}"/>
              </a:ext>
            </a:extLst>
          </p:cNvPr>
          <p:cNvSpPr>
            <a:spLocks noGrp="1"/>
          </p:cNvSpPr>
          <p:nvPr>
            <p:ph type="sldNum" sz="quarter" idx="12"/>
          </p:nvPr>
        </p:nvSpPr>
        <p:spPr/>
        <p:txBody>
          <a:bodyPr/>
          <a:lstStyle/>
          <a:p>
            <a:pPr>
              <a:defRPr/>
            </a:pPr>
            <a:fld id="{B4773170-BE76-43CC-829C-1A70938A4091}" type="slidenum">
              <a:rPr lang="en-US"/>
              <a:pPr>
                <a:defRPr/>
              </a:pPr>
              <a:t>14</a:t>
            </a:fld>
            <a:endParaRPr lang="en-US"/>
          </a:p>
        </p:txBody>
      </p:sp>
      <p:graphicFrame>
        <p:nvGraphicFramePr>
          <p:cNvPr id="5" name="Table 4">
            <a:extLst>
              <a:ext uri="{FF2B5EF4-FFF2-40B4-BE49-F238E27FC236}">
                <a16:creationId xmlns:a16="http://schemas.microsoft.com/office/drawing/2014/main" id="{D9388B5B-FCA7-33CB-E595-925C8876D27E}"/>
              </a:ext>
            </a:extLst>
          </p:cNvPr>
          <p:cNvGraphicFramePr>
            <a:graphicFrameLocks noGrp="1"/>
          </p:cNvGraphicFramePr>
          <p:nvPr>
            <p:extLst>
              <p:ext uri="{D42A27DB-BD31-4B8C-83A1-F6EECF244321}">
                <p14:modId xmlns:p14="http://schemas.microsoft.com/office/powerpoint/2010/main" val="2961292439"/>
              </p:ext>
            </p:extLst>
          </p:nvPr>
        </p:nvGraphicFramePr>
        <p:xfrm>
          <a:off x="2025569" y="0"/>
          <a:ext cx="10064081" cy="6857998"/>
        </p:xfrm>
        <a:graphic>
          <a:graphicData uri="http://schemas.openxmlformats.org/drawingml/2006/table">
            <a:tbl>
              <a:tblPr bandRow="1">
                <a:tableStyleId>{5C22544A-7EE6-4342-B048-85BDC9FD1C3A}</a:tableStyleId>
              </a:tblPr>
              <a:tblGrid>
                <a:gridCol w="4639870">
                  <a:extLst>
                    <a:ext uri="{9D8B030D-6E8A-4147-A177-3AD203B41FA5}">
                      <a16:colId xmlns:a16="http://schemas.microsoft.com/office/drawing/2014/main" val="4069583384"/>
                    </a:ext>
                  </a:extLst>
                </a:gridCol>
                <a:gridCol w="233251">
                  <a:extLst>
                    <a:ext uri="{9D8B030D-6E8A-4147-A177-3AD203B41FA5}">
                      <a16:colId xmlns:a16="http://schemas.microsoft.com/office/drawing/2014/main" val="4160068424"/>
                    </a:ext>
                  </a:extLst>
                </a:gridCol>
                <a:gridCol w="1297740">
                  <a:extLst>
                    <a:ext uri="{9D8B030D-6E8A-4147-A177-3AD203B41FA5}">
                      <a16:colId xmlns:a16="http://schemas.microsoft.com/office/drawing/2014/main" val="3256757592"/>
                    </a:ext>
                  </a:extLst>
                </a:gridCol>
                <a:gridCol w="1297740">
                  <a:extLst>
                    <a:ext uri="{9D8B030D-6E8A-4147-A177-3AD203B41FA5}">
                      <a16:colId xmlns:a16="http://schemas.microsoft.com/office/drawing/2014/main" val="2430943561"/>
                    </a:ext>
                  </a:extLst>
                </a:gridCol>
                <a:gridCol w="1297740">
                  <a:extLst>
                    <a:ext uri="{9D8B030D-6E8A-4147-A177-3AD203B41FA5}">
                      <a16:colId xmlns:a16="http://schemas.microsoft.com/office/drawing/2014/main" val="2676911366"/>
                    </a:ext>
                  </a:extLst>
                </a:gridCol>
                <a:gridCol w="1297740">
                  <a:extLst>
                    <a:ext uri="{9D8B030D-6E8A-4147-A177-3AD203B41FA5}">
                      <a16:colId xmlns:a16="http://schemas.microsoft.com/office/drawing/2014/main" val="3854555016"/>
                    </a:ext>
                  </a:extLst>
                </a:gridCol>
              </a:tblGrid>
              <a:tr h="669804">
                <a:tc gridSpan="6">
                  <a:txBody>
                    <a:bodyPr/>
                    <a:lstStyle/>
                    <a:p>
                      <a:pPr algn="ctr" fontAlgn="b"/>
                      <a:r>
                        <a:rPr lang="en-US" sz="2800" b="1" i="0" u="none" strike="noStrike" dirty="0">
                          <a:solidFill>
                            <a:srgbClr val="1F4E78"/>
                          </a:solidFill>
                          <a:effectLst/>
                          <a:highlight>
                            <a:srgbClr val="C6E0B4"/>
                          </a:highlight>
                          <a:latin typeface="Cambria"/>
                        </a:rPr>
                        <a:t>Monthly Deliverables Checklist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6908480"/>
                  </a:ext>
                </a:extLst>
              </a:tr>
              <a:tr h="529846">
                <a:tc>
                  <a:txBody>
                    <a:bodyPr/>
                    <a:lstStyle/>
                    <a:p>
                      <a:pPr algn="l" fontAlgn="b"/>
                      <a:r>
                        <a:rPr lang="en-US" sz="1800" b="1" i="0" u="none" strike="noStrike">
                          <a:solidFill>
                            <a:srgbClr val="1F4E78"/>
                          </a:solidFill>
                          <a:effectLst/>
                          <a:highlight>
                            <a:srgbClr val="EDEDED"/>
                          </a:highlight>
                          <a:latin typeface="Cambria"/>
                        </a:rPr>
                        <a:t>Submitter's Name: </a:t>
                      </a:r>
                      <a:endParaRPr lang="en-US" sz="1800" b="1" i="0" u="none" strike="noStrike">
                        <a:solidFill>
                          <a:srgbClr val="1F4E78"/>
                        </a:solidFill>
                        <a:effectLst/>
                        <a:highlight>
                          <a:srgbClr val="EDEDED"/>
                        </a:highlight>
                        <a:latin typeface="Cambria" panose="02040503050406030204" pitchFamily="18" charset="0"/>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DEDED"/>
                    </a:solidFill>
                  </a:tcPr>
                </a:tc>
                <a:tc gridSpan="5">
                  <a:txBody>
                    <a:bodyPr/>
                    <a:lstStyle/>
                    <a:p>
                      <a:pPr algn="l" fontAlgn="b"/>
                      <a:r>
                        <a:rPr lang="en-US" sz="1800" b="1" i="0" u="none" strike="noStrike">
                          <a:solidFill>
                            <a:srgbClr val="1F4E78"/>
                          </a:solidFill>
                          <a:effectLst/>
                          <a:highlight>
                            <a:srgbClr val="EDEDED"/>
                          </a:highlight>
                          <a:latin typeface="Cambria"/>
                        </a:rPr>
                        <a:t>Agency/Site: </a:t>
                      </a:r>
                      <a:endParaRPr lang="en-US" sz="1800" b="1" i="0" u="none" strike="noStrike">
                        <a:solidFill>
                          <a:srgbClr val="1F4E78"/>
                        </a:solidFill>
                        <a:effectLst/>
                        <a:highlight>
                          <a:srgbClr val="EDEDED"/>
                        </a:highlight>
                        <a:latin typeface="Cambria" panose="02040503050406030204" pitchFamily="18"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4623201"/>
                  </a:ext>
                </a:extLst>
              </a:tr>
              <a:tr h="529846">
                <a:tc gridSpan="2">
                  <a:txBody>
                    <a:bodyPr/>
                    <a:lstStyle/>
                    <a:p>
                      <a:pPr algn="l" fontAlgn="b"/>
                      <a:r>
                        <a:rPr lang="en-US" sz="2400" b="1" i="0" u="none" strike="noStrike" dirty="0">
                          <a:solidFill>
                            <a:srgbClr val="C65911"/>
                          </a:solidFill>
                          <a:effectLst/>
                          <a:highlight>
                            <a:srgbClr val="C6E0B4"/>
                          </a:highlight>
                          <a:latin typeface="Arial"/>
                        </a:rPr>
                        <a:t>July 2024 - Due August 10, 2024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a:txBody>
                    <a:bodyPr/>
                    <a:lstStyle/>
                    <a:p>
                      <a:pPr algn="ctr" fontAlgn="b"/>
                      <a:r>
                        <a:rPr lang="en-US" sz="2400" b="1" i="0" u="none" strike="noStrike">
                          <a:solidFill>
                            <a:srgbClr val="C65911"/>
                          </a:solidFill>
                          <a:effectLst/>
                          <a:highlight>
                            <a:srgbClr val="C6E0B4"/>
                          </a:highlight>
                          <a:latin typeface="Cambria"/>
                        </a:rPr>
                        <a:t>Yes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400" b="1" i="0" u="none" strike="noStrike">
                          <a:solidFill>
                            <a:srgbClr val="C65911"/>
                          </a:solidFill>
                          <a:effectLst/>
                          <a:highlight>
                            <a:srgbClr val="C6E0B4"/>
                          </a:highlight>
                          <a:latin typeface="Cambria"/>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400" b="1" i="0" u="none" strike="noStrike">
                          <a:solidFill>
                            <a:srgbClr val="C65911"/>
                          </a:solidFill>
                          <a:effectLst/>
                          <a:highlight>
                            <a:srgbClr val="C6E0B4"/>
                          </a:highlight>
                          <a:latin typeface="Cambria"/>
                        </a:rPr>
                        <a:t>Waiver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2400" b="1" i="0" u="none" strike="noStrike">
                          <a:solidFill>
                            <a:srgbClr val="C65911"/>
                          </a:solidFill>
                          <a:effectLst/>
                          <a:highlight>
                            <a:srgbClr val="C6E0B4"/>
                          </a:highlight>
                          <a:latin typeface="Cambria"/>
                        </a:rPr>
                        <a:t>N/A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86460084"/>
                  </a:ext>
                </a:extLst>
              </a:tr>
              <a:tr h="289916">
                <a:tc gridSpan="2">
                  <a:txBody>
                    <a:bodyPr/>
                    <a:lstStyle/>
                    <a:p>
                      <a:pPr algn="l" fontAlgn="b"/>
                      <a:endParaRPr lang="en-US" sz="1100" b="0"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gridSpan="4">
                  <a:txBody>
                    <a:bodyPr/>
                    <a:lstStyle/>
                    <a:p>
                      <a:pPr algn="ctr" fontAlgn="b"/>
                      <a:r>
                        <a:rPr lang="en-US" sz="1200" b="0" i="0" u="none" strike="noStrike">
                          <a:solidFill>
                            <a:srgbClr val="1F4E78"/>
                          </a:solidFill>
                          <a:effectLst/>
                          <a:highlight>
                            <a:srgbClr val="EDEDED"/>
                          </a:highlight>
                          <a:latin typeface="Cambria"/>
                        </a:rPr>
                        <a:t>Mark X in appropriate box</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95424568"/>
                  </a:ext>
                </a:extLst>
              </a:tr>
              <a:tr h="229932">
                <a:tc gridSpan="2">
                  <a:txBody>
                    <a:bodyPr/>
                    <a:lstStyle/>
                    <a:p>
                      <a:pPr algn="l" fontAlgn="b"/>
                      <a:r>
                        <a:rPr lang="en-US" sz="1100" b="1" i="0" u="none" strike="noStrike">
                          <a:solidFill>
                            <a:srgbClr val="1F4E78"/>
                          </a:solidFill>
                          <a:effectLst/>
                          <a:highlight>
                            <a:srgbClr val="C6E0B4"/>
                          </a:highlight>
                          <a:latin typeface="Cambria"/>
                        </a:rPr>
                        <a:t>Deliverable 1: Monthly Deliverables Checklist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3207687"/>
                  </a:ext>
                </a:extLst>
              </a:tr>
              <a:tr h="239930">
                <a:tc gridSpan="2">
                  <a:txBody>
                    <a:bodyPr/>
                    <a:lstStyle/>
                    <a:p>
                      <a:pPr algn="l" fontAlgn="b"/>
                      <a:r>
                        <a:rPr lang="en-US" sz="1100" b="0" i="0" u="none" strike="noStrike">
                          <a:solidFill>
                            <a:srgbClr val="1F4E78"/>
                          </a:solidFill>
                          <a:effectLst/>
                          <a:highlight>
                            <a:srgbClr val="EDEDED"/>
                          </a:highlight>
                          <a:latin typeface="Cambria"/>
                        </a:rPr>
                        <a:t>Evidence: Completed Checklist including Submitter's Name &amp; Agency/Site</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942308371"/>
                  </a:ext>
                </a:extLst>
              </a:tr>
              <a:tr h="219936">
                <a:tc gridSpan="2">
                  <a:txBody>
                    <a:bodyPr/>
                    <a:lstStyle/>
                    <a:p>
                      <a:pPr algn="l" fontAlgn="b"/>
                      <a:r>
                        <a:rPr lang="en-US" sz="1100" b="1" i="0" u="none" strike="noStrike">
                          <a:solidFill>
                            <a:srgbClr val="1F4E78"/>
                          </a:solidFill>
                          <a:effectLst/>
                          <a:highlight>
                            <a:srgbClr val="C6E0B4"/>
                          </a:highlight>
                          <a:latin typeface="Cambria"/>
                        </a:rPr>
                        <a:t>Deliverable 2: Monthly Attendance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7293191"/>
                  </a:ext>
                </a:extLst>
              </a:tr>
              <a:tr h="239930">
                <a:tc gridSpan="2">
                  <a:txBody>
                    <a:bodyPr/>
                    <a:lstStyle/>
                    <a:p>
                      <a:pPr algn="l" fontAlgn="b"/>
                      <a:r>
                        <a:rPr lang="en-US" sz="1100" b="0" i="0" u="none" strike="noStrike">
                          <a:solidFill>
                            <a:srgbClr val="1F4E78"/>
                          </a:solidFill>
                          <a:effectLst/>
                          <a:highlight>
                            <a:srgbClr val="EDEDED"/>
                          </a:highlight>
                          <a:latin typeface="Cambria"/>
                        </a:rPr>
                        <a:t>Evidence: SAMIS - PUOS Payment Report (PUOSPR-2)</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473081227"/>
                  </a:ext>
                </a:extLst>
              </a:tr>
              <a:tr h="389886">
                <a:tc gridSpan="2">
                  <a:txBody>
                    <a:bodyPr/>
                    <a:lstStyle/>
                    <a:p>
                      <a:pPr algn="l" fontAlgn="b"/>
                      <a:r>
                        <a:rPr lang="en-US" sz="1100" b="0" i="0" u="none" strike="noStrike">
                          <a:solidFill>
                            <a:srgbClr val="1F4E78"/>
                          </a:solidFill>
                          <a:effectLst/>
                          <a:highlight>
                            <a:srgbClr val="EDEDED"/>
                          </a:highlight>
                          <a:latin typeface="Cambria"/>
                        </a:rPr>
                        <a:t>Evidence: Sign In/Out Attendance sheets &amp; Program UOS Monthly Detail Report</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416477121"/>
                  </a:ext>
                </a:extLst>
              </a:tr>
              <a:tr h="389886">
                <a:tc gridSpan="2">
                  <a:txBody>
                    <a:bodyPr/>
                    <a:lstStyle/>
                    <a:p>
                      <a:pPr algn="l" fontAlgn="b"/>
                      <a:r>
                        <a:rPr lang="en-US" sz="1100" b="1" i="0" u="none" strike="noStrike">
                          <a:solidFill>
                            <a:srgbClr val="1F4E78"/>
                          </a:solidFill>
                          <a:effectLst/>
                          <a:highlight>
                            <a:srgbClr val="C6E0B4"/>
                          </a:highlight>
                          <a:latin typeface="Cambria"/>
                        </a:rPr>
                        <a:t>Deliverable 3: Monthly Report (Continue to upload from the Program Page/Detail/Monthly Report)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63869787"/>
                  </a:ext>
                </a:extLst>
              </a:tr>
              <a:tr h="389886">
                <a:tc gridSpan="2">
                  <a:txBody>
                    <a:bodyPr/>
                    <a:lstStyle/>
                    <a:p>
                      <a:pPr algn="l" fontAlgn="b"/>
                      <a:r>
                        <a:rPr lang="en-US" sz="1100" b="0" i="0" u="none" strike="noStrike">
                          <a:solidFill>
                            <a:srgbClr val="1F4E78"/>
                          </a:solidFill>
                          <a:effectLst/>
                          <a:highlight>
                            <a:srgbClr val="EDEDED"/>
                          </a:highlight>
                          <a:latin typeface="Cambria"/>
                        </a:rPr>
                        <a:t>Evidence: Narrative with program successes, highlights, lessons learned, and progress towards outcomes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513522207"/>
                  </a:ext>
                </a:extLst>
              </a:tr>
              <a:tr h="389886">
                <a:tc gridSpan="2">
                  <a:txBody>
                    <a:bodyPr/>
                    <a:lstStyle/>
                    <a:p>
                      <a:pPr algn="l" fontAlgn="b"/>
                      <a:r>
                        <a:rPr lang="en-US" sz="1100" b="0" i="0" u="none" strike="noStrike">
                          <a:solidFill>
                            <a:srgbClr val="1F4E78"/>
                          </a:solidFill>
                          <a:effectLst/>
                          <a:highlight>
                            <a:srgbClr val="EDEDED"/>
                          </a:highlight>
                          <a:latin typeface="Cambria"/>
                        </a:rPr>
                        <a:t>Evidence: College and Career Development (MS and HS only) summary of related activities and events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795265643"/>
                  </a:ext>
                </a:extLst>
              </a:tr>
              <a:tr h="199942">
                <a:tc gridSpan="2">
                  <a:txBody>
                    <a:bodyPr/>
                    <a:lstStyle/>
                    <a:p>
                      <a:pPr algn="l" fontAlgn="b"/>
                      <a:r>
                        <a:rPr lang="en-US" sz="1100" b="1" i="0" u="none" strike="noStrike">
                          <a:solidFill>
                            <a:srgbClr val="1F4E78"/>
                          </a:solidFill>
                          <a:effectLst/>
                          <a:highlight>
                            <a:srgbClr val="C6E0B4"/>
                          </a:highlight>
                          <a:latin typeface="Cambria"/>
                        </a:rPr>
                        <a:t>Deliverable 4: Monthly Incident Log (Non-Emergencies Only)</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42044"/>
                  </a:ext>
                </a:extLst>
              </a:tr>
              <a:tr h="389886">
                <a:tc gridSpan="2">
                  <a:txBody>
                    <a:bodyPr/>
                    <a:lstStyle/>
                    <a:p>
                      <a:pPr algn="l" fontAlgn="b"/>
                      <a:r>
                        <a:rPr lang="en-US" sz="1100" b="0" i="0" u="none" strike="noStrike">
                          <a:solidFill>
                            <a:srgbClr val="1F4E78"/>
                          </a:solidFill>
                          <a:effectLst/>
                          <a:highlight>
                            <a:srgbClr val="EDEDED"/>
                          </a:highlight>
                          <a:latin typeface="Cambria"/>
                        </a:rPr>
                        <a:t>Evidence: Completed Incident Log for the month. If no incidents, complete log indicating none.</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958477595"/>
                  </a:ext>
                </a:extLst>
              </a:tr>
              <a:tr h="199942">
                <a:tc gridSpan="2">
                  <a:txBody>
                    <a:bodyPr/>
                    <a:lstStyle/>
                    <a:p>
                      <a:pPr algn="l" fontAlgn="b"/>
                      <a:r>
                        <a:rPr lang="en-US" sz="1100" b="1" i="0" u="none" strike="noStrike">
                          <a:solidFill>
                            <a:srgbClr val="1F4E78"/>
                          </a:solidFill>
                          <a:effectLst/>
                          <a:highlight>
                            <a:srgbClr val="C6E0B4"/>
                          </a:highlight>
                          <a:latin typeface="Cambria"/>
                        </a:rPr>
                        <a:t>Deliverable 5:  Monthly Activity Calendars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28715014"/>
                  </a:ext>
                </a:extLst>
              </a:tr>
              <a:tr h="389886">
                <a:tc gridSpan="2">
                  <a:txBody>
                    <a:bodyPr/>
                    <a:lstStyle/>
                    <a:p>
                      <a:pPr algn="l" fontAlgn="b"/>
                      <a:r>
                        <a:rPr lang="en-US" sz="1100" b="0" i="0" u="none" strike="noStrike">
                          <a:solidFill>
                            <a:srgbClr val="1F4E78"/>
                          </a:solidFill>
                          <a:effectLst/>
                          <a:highlight>
                            <a:srgbClr val="EDEDED"/>
                          </a:highlight>
                          <a:latin typeface="Cambria"/>
                        </a:rPr>
                        <a:t>Evidence: Completed June and July Monthly Activity Calendars including KHA Logo</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509543151"/>
                  </a:ext>
                </a:extLst>
              </a:tr>
              <a:tr h="199942">
                <a:tc gridSpan="2">
                  <a:txBody>
                    <a:bodyPr/>
                    <a:lstStyle/>
                    <a:p>
                      <a:pPr algn="l" fontAlgn="b"/>
                      <a:r>
                        <a:rPr lang="en-US" sz="1100" b="1" i="0" u="none" strike="noStrike" dirty="0">
                          <a:solidFill>
                            <a:srgbClr val="1F4E78"/>
                          </a:solidFill>
                          <a:effectLst/>
                          <a:highlight>
                            <a:srgbClr val="C6E0B4"/>
                          </a:highlight>
                          <a:latin typeface="Cambria"/>
                        </a:rPr>
                        <a:t>Deliverable 6: Project Based Learning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n-US"/>
                    </a:p>
                  </a:txBody>
                  <a:tcPr/>
                </a:tc>
                <a:tc gridSpan="4">
                  <a:txBody>
                    <a:bodyPr/>
                    <a:lstStyle/>
                    <a:p>
                      <a:pPr algn="ctr" fontAlgn="b"/>
                      <a:endParaRPr lang="en-US" sz="1100" b="0" i="0" u="none" strike="noStrike">
                        <a:solidFill>
                          <a:srgbClr val="1F4E78"/>
                        </a:solidFill>
                        <a:effectLst/>
                        <a:highlight>
                          <a:srgbClr val="C6E0B4"/>
                        </a:highlight>
                        <a:latin typeface="Cambria"/>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9527005"/>
                  </a:ext>
                </a:extLst>
              </a:tr>
              <a:tr h="579830">
                <a:tc gridSpan="2">
                  <a:txBody>
                    <a:bodyPr/>
                    <a:lstStyle/>
                    <a:p>
                      <a:pPr algn="l" fontAlgn="b"/>
                      <a:r>
                        <a:rPr lang="en-US" sz="1100" b="0" i="0" u="none" strike="noStrike">
                          <a:solidFill>
                            <a:srgbClr val="1F4E78"/>
                          </a:solidFill>
                          <a:effectLst/>
                          <a:highlight>
                            <a:srgbClr val="EDEDED"/>
                          </a:highlight>
                          <a:latin typeface="Cambria"/>
                        </a:rPr>
                        <a:t>Evidence: Brief report of project to include- type of project, purpose, implementation, flyer and please include progression and conclusion pictures</a:t>
                      </a:r>
                    </a:p>
                  </a:txBody>
                  <a:tcPr marL="171450"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fontAlgn="b"/>
                      <a:endParaRPr lang="en-US" sz="1400" b="1" i="0" u="none" strike="noStrike">
                        <a:solidFill>
                          <a:srgbClr val="1F4E78"/>
                        </a:solidFill>
                        <a:effectLst/>
                        <a:highlight>
                          <a:srgbClr val="EDEDED"/>
                        </a:highlight>
                        <a:latin typeface="Cambria"/>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3810322701"/>
                  </a:ext>
                </a:extLst>
              </a:tr>
              <a:tr h="389886">
                <a:tc gridSpan="6">
                  <a:txBody>
                    <a:bodyPr/>
                    <a:lstStyle/>
                    <a:p>
                      <a:pPr algn="l" fontAlgn="t"/>
                      <a:r>
                        <a:rPr lang="en-US" sz="1100" b="1" i="0" u="none" strike="noStrike" dirty="0">
                          <a:solidFill>
                            <a:srgbClr val="FF0000"/>
                          </a:solidFill>
                          <a:effectLst/>
                          <a:latin typeface="Calibri"/>
                        </a:rPr>
                        <a:t>COMMENTS: END OF SUMMER REPORT will be due no later than 45 days from the end of camp but it can be included with this reimbursement to close out your Summer contract.</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119542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199A9A-E424-D5C4-A5FF-8B3F96CC7161}"/>
              </a:ext>
            </a:extLst>
          </p:cNvPr>
          <p:cNvSpPr>
            <a:spLocks noGrp="1"/>
          </p:cNvSpPr>
          <p:nvPr>
            <p:ph type="title"/>
          </p:nvPr>
        </p:nvSpPr>
        <p:spPr>
          <a:xfrm>
            <a:off x="1371597" y="348865"/>
            <a:ext cx="10044023" cy="877729"/>
          </a:xfrm>
        </p:spPr>
        <p:txBody>
          <a:bodyPr vert="horz" lIns="91440" tIns="45720" rIns="91440" bIns="45720" rtlCol="0" anchor="ctr">
            <a:normAutofit/>
          </a:bodyPr>
          <a:lstStyle/>
          <a:p>
            <a:pPr algn="l" eaLnBrk="1" hangingPunct="1">
              <a:lnSpc>
                <a:spcPct val="90000"/>
              </a:lnSpc>
            </a:pPr>
            <a:r>
              <a:rPr lang="en-US" sz="4000" kern="1200">
                <a:solidFill>
                  <a:srgbClr val="FFFFFF"/>
                </a:solidFill>
                <a:latin typeface="+mj-lt"/>
                <a:ea typeface="+mj-ea"/>
                <a:cs typeface="+mj-cs"/>
              </a:rPr>
              <a:t>Program Reminders</a:t>
            </a:r>
          </a:p>
        </p:txBody>
      </p:sp>
      <p:graphicFrame>
        <p:nvGraphicFramePr>
          <p:cNvPr id="85" name="Content Placeholder 2">
            <a:extLst>
              <a:ext uri="{FF2B5EF4-FFF2-40B4-BE49-F238E27FC236}">
                <a16:creationId xmlns:a16="http://schemas.microsoft.com/office/drawing/2014/main" id="{65D46404-9168-E0FF-02EA-D97A9A74D8FF}"/>
              </a:ext>
            </a:extLst>
          </p:cNvPr>
          <p:cNvGraphicFramePr>
            <a:graphicFrameLocks noGrp="1"/>
          </p:cNvGraphicFramePr>
          <p:nvPr>
            <p:ph sz="quarter" idx="10"/>
            <p:extLst>
              <p:ext uri="{D42A27DB-BD31-4B8C-83A1-F6EECF244321}">
                <p14:modId xmlns:p14="http://schemas.microsoft.com/office/powerpoint/2010/main" val="324197304"/>
              </p:ext>
            </p:extLst>
          </p:nvPr>
        </p:nvGraphicFramePr>
        <p:xfrm>
          <a:off x="487791" y="1707227"/>
          <a:ext cx="10927829" cy="4801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937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18740E2-9990-143D-EA34-D693C50144FA}"/>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eaLnBrk="1" hangingPunct="1">
              <a:lnSpc>
                <a:spcPct val="90000"/>
              </a:lnSpc>
              <a:spcAft>
                <a:spcPts val="600"/>
              </a:spcAft>
            </a:pPr>
            <a:r>
              <a:rPr lang="en-US" sz="3200" kern="1200">
                <a:solidFill>
                  <a:schemeClr val="bg1"/>
                </a:solidFill>
                <a:latin typeface="+mj-lt"/>
                <a:ea typeface="+mj-ea"/>
                <a:cs typeface="+mj-cs"/>
              </a:rPr>
              <a:t>Enrollment /Application Forms </a:t>
            </a:r>
          </a:p>
        </p:txBody>
      </p:sp>
      <p:pic>
        <p:nvPicPr>
          <p:cNvPr id="2" name="Picture 1">
            <a:extLst>
              <a:ext uri="{FF2B5EF4-FFF2-40B4-BE49-F238E27FC236}">
                <a16:creationId xmlns:a16="http://schemas.microsoft.com/office/drawing/2014/main" id="{F6BE9EDD-8578-CEA5-1200-8946C988A5FE}"/>
              </a:ext>
            </a:extLst>
          </p:cNvPr>
          <p:cNvPicPr>
            <a:picLocks noChangeAspect="1"/>
          </p:cNvPicPr>
          <p:nvPr/>
        </p:nvPicPr>
        <p:blipFill rotWithShape="1">
          <a:blip r:embed="rId3"/>
          <a:srcRect l="17045" t="11795" r="63967" b="7379"/>
          <a:stretch/>
        </p:blipFill>
        <p:spPr bwMode="auto">
          <a:xfrm>
            <a:off x="634820" y="1696525"/>
            <a:ext cx="3362719" cy="4294223"/>
          </a:xfrm>
          <a:prstGeom prst="rect">
            <a:avLst/>
          </a:prstGeom>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046BE53C-3371-E27A-37A3-97ED20DEBCF9}"/>
              </a:ext>
            </a:extLst>
          </p:cNvPr>
          <p:cNvSpPr>
            <a:spLocks noGrp="1"/>
          </p:cNvSpPr>
          <p:nvPr>
            <p:ph type="sldNum" sz="quarter" idx="12"/>
          </p:nvPr>
        </p:nvSpPr>
        <p:spPr/>
        <p:txBody>
          <a:bodyPr/>
          <a:lstStyle/>
          <a:p>
            <a:pPr>
              <a:defRPr/>
            </a:pPr>
            <a:fld id="{7D6ACDC9-5DDD-4F82-8C06-ED3BB00E674F}" type="slidenum">
              <a:rPr lang="en-US" smtClean="0"/>
              <a:pPr>
                <a:defRPr/>
              </a:pPr>
              <a:t>16</a:t>
            </a:fld>
            <a:endParaRPr lang="en-US"/>
          </a:p>
        </p:txBody>
      </p:sp>
      <p:pic>
        <p:nvPicPr>
          <p:cNvPr id="3" name="Picture 2">
            <a:extLst>
              <a:ext uri="{FF2B5EF4-FFF2-40B4-BE49-F238E27FC236}">
                <a16:creationId xmlns:a16="http://schemas.microsoft.com/office/drawing/2014/main" id="{EDDFAC19-0FB6-8E46-39C7-F6ABF2DC686A}"/>
              </a:ext>
            </a:extLst>
          </p:cNvPr>
          <p:cNvPicPr>
            <a:picLocks noChangeAspect="1"/>
          </p:cNvPicPr>
          <p:nvPr/>
        </p:nvPicPr>
        <p:blipFill rotWithShape="1">
          <a:blip r:embed="rId4"/>
          <a:srcRect l="17235" t="11235" r="64109" b="7381"/>
          <a:stretch/>
        </p:blipFill>
        <p:spPr bwMode="auto">
          <a:xfrm>
            <a:off x="4388588" y="1696525"/>
            <a:ext cx="3414824" cy="448567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201BED5-E10D-FCBA-6F2C-6253DABD210E}"/>
              </a:ext>
            </a:extLst>
          </p:cNvPr>
          <p:cNvPicPr>
            <a:picLocks noChangeAspect="1"/>
          </p:cNvPicPr>
          <p:nvPr/>
        </p:nvPicPr>
        <p:blipFill rotWithShape="1">
          <a:blip r:embed="rId5"/>
          <a:srcRect l="17190" t="11168" r="63825" b="7380"/>
          <a:stretch/>
        </p:blipFill>
        <p:spPr bwMode="auto">
          <a:xfrm>
            <a:off x="8029912" y="1696525"/>
            <a:ext cx="3324471" cy="42942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1651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6BE53C-3371-E27A-37A3-97ED20DEBCF9}"/>
              </a:ext>
            </a:extLst>
          </p:cNvPr>
          <p:cNvSpPr>
            <a:spLocks noGrp="1"/>
          </p:cNvSpPr>
          <p:nvPr>
            <p:ph type="sldNum" sz="quarter" idx="12"/>
          </p:nvPr>
        </p:nvSpPr>
        <p:spPr/>
        <p:txBody>
          <a:bodyPr/>
          <a:lstStyle/>
          <a:p>
            <a:pPr>
              <a:defRPr/>
            </a:pPr>
            <a:fld id="{7D6ACDC9-5DDD-4F82-8C06-ED3BB00E674F}" type="slidenum">
              <a:rPr lang="en-US" smtClean="0"/>
              <a:pPr>
                <a:defRPr/>
              </a:pPr>
              <a:t>17</a:t>
            </a:fld>
            <a:endParaRPr lang="en-US"/>
          </a:p>
        </p:txBody>
      </p:sp>
      <p:sp>
        <p:nvSpPr>
          <p:cNvPr id="11" name="TextBox 10">
            <a:extLst>
              <a:ext uri="{FF2B5EF4-FFF2-40B4-BE49-F238E27FC236}">
                <a16:creationId xmlns:a16="http://schemas.microsoft.com/office/drawing/2014/main" id="{618740E2-9990-143D-EA34-D693C50144FA}"/>
              </a:ext>
            </a:extLst>
          </p:cNvPr>
          <p:cNvSpPr txBox="1"/>
          <p:nvPr/>
        </p:nvSpPr>
        <p:spPr>
          <a:xfrm>
            <a:off x="3010860" y="346195"/>
            <a:ext cx="6345024" cy="538609"/>
          </a:xfrm>
          <a:prstGeom prst="rect">
            <a:avLst/>
          </a:prstGeom>
          <a:noFill/>
        </p:spPr>
        <p:txBody>
          <a:bodyPr wrap="square">
            <a:spAutoFit/>
          </a:bodyPr>
          <a:lstStyle/>
          <a:p>
            <a:pPr algn="ctr"/>
            <a:r>
              <a:rPr lang="en-US" sz="2900" dirty="0">
                <a:solidFill>
                  <a:srgbClr val="00B0F0"/>
                </a:solidFill>
              </a:rPr>
              <a:t>Calendars </a:t>
            </a:r>
          </a:p>
        </p:txBody>
      </p:sp>
      <p:pic>
        <p:nvPicPr>
          <p:cNvPr id="5" name="Picture 4">
            <a:extLst>
              <a:ext uri="{FF2B5EF4-FFF2-40B4-BE49-F238E27FC236}">
                <a16:creationId xmlns:a16="http://schemas.microsoft.com/office/drawing/2014/main" id="{645FFE0E-9F25-A690-D725-B05FA0EC8579}"/>
              </a:ext>
            </a:extLst>
          </p:cNvPr>
          <p:cNvPicPr>
            <a:picLocks noChangeAspect="1"/>
          </p:cNvPicPr>
          <p:nvPr/>
        </p:nvPicPr>
        <p:blipFill rotWithShape="1">
          <a:blip r:embed="rId2"/>
          <a:srcRect l="10166" t="24112" r="59460" b="19687"/>
          <a:stretch/>
        </p:blipFill>
        <p:spPr bwMode="auto">
          <a:xfrm>
            <a:off x="587522" y="1029645"/>
            <a:ext cx="5422719" cy="302136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178E960-D0B9-5D7B-2C7F-7B13A41CF6DE}"/>
              </a:ext>
            </a:extLst>
          </p:cNvPr>
          <p:cNvPicPr>
            <a:picLocks noChangeAspect="1"/>
          </p:cNvPicPr>
          <p:nvPr/>
        </p:nvPicPr>
        <p:blipFill rotWithShape="1">
          <a:blip r:embed="rId3"/>
          <a:srcRect l="10008" t="23485" r="59432" b="19163"/>
          <a:stretch/>
        </p:blipFill>
        <p:spPr bwMode="auto">
          <a:xfrm>
            <a:off x="6280097" y="3270250"/>
            <a:ext cx="5415915" cy="306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878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BAF210-D236-9411-33E4-8FF482B363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D9CAD1-366F-EF4D-F60A-085992481869}"/>
              </a:ext>
            </a:extLst>
          </p:cNvPr>
          <p:cNvSpPr>
            <a:spLocks noGrp="1"/>
          </p:cNvSpPr>
          <p:nvPr>
            <p:ph type="sldNum" sz="quarter" idx="12"/>
          </p:nvPr>
        </p:nvSpPr>
        <p:spPr/>
        <p:txBody>
          <a:bodyPr/>
          <a:lstStyle/>
          <a:p>
            <a:pPr>
              <a:defRPr/>
            </a:pPr>
            <a:fld id="{7D6ACDC9-5DDD-4F82-8C06-ED3BB00E674F}" type="slidenum">
              <a:rPr lang="en-US" smtClean="0"/>
              <a:pPr>
                <a:defRPr/>
              </a:pPr>
              <a:t>18</a:t>
            </a:fld>
            <a:endParaRPr lang="en-US"/>
          </a:p>
        </p:txBody>
      </p:sp>
      <p:sp>
        <p:nvSpPr>
          <p:cNvPr id="5" name="Title 4">
            <a:extLst>
              <a:ext uri="{FF2B5EF4-FFF2-40B4-BE49-F238E27FC236}">
                <a16:creationId xmlns:a16="http://schemas.microsoft.com/office/drawing/2014/main" id="{A51644A7-3559-459D-0891-F6D944329E98}"/>
              </a:ext>
            </a:extLst>
          </p:cNvPr>
          <p:cNvSpPr txBox="1">
            <a:spLocks noGrp="1"/>
          </p:cNvSpPr>
          <p:nvPr>
            <p:ph type="title"/>
          </p:nvPr>
        </p:nvSpPr>
        <p:spPr>
          <a:xfrm>
            <a:off x="304800" y="266700"/>
            <a:ext cx="10620375" cy="792163"/>
          </a:xfrm>
          <a:prstGeom prst="rect">
            <a:avLst/>
          </a:prstGeom>
          <a:noFill/>
        </p:spPr>
        <p:txBody>
          <a:bodyPr wrap="square">
            <a:spAutoFit/>
          </a:bodyPr>
          <a:lstStyle/>
          <a:p>
            <a:pPr algn="ctr"/>
            <a:r>
              <a:rPr lang="en-US" sz="2900" dirty="0">
                <a:solidFill>
                  <a:srgbClr val="00B0F0"/>
                </a:solidFill>
              </a:rPr>
              <a:t>Calendars </a:t>
            </a:r>
          </a:p>
        </p:txBody>
      </p:sp>
      <p:pic>
        <p:nvPicPr>
          <p:cNvPr id="6" name="Picture 5">
            <a:extLst>
              <a:ext uri="{FF2B5EF4-FFF2-40B4-BE49-F238E27FC236}">
                <a16:creationId xmlns:a16="http://schemas.microsoft.com/office/drawing/2014/main" id="{A8B4ABAA-B615-DDE9-8EC8-00F27D4080A2}"/>
              </a:ext>
            </a:extLst>
          </p:cNvPr>
          <p:cNvPicPr>
            <a:picLocks noChangeAspect="1"/>
          </p:cNvPicPr>
          <p:nvPr/>
        </p:nvPicPr>
        <p:blipFill>
          <a:blip r:embed="rId2">
            <a:extLst>
              <a:ext uri="{28A0092B-C50C-407E-A947-70E740481C1C}">
                <a14:useLocalDpi xmlns:a14="http://schemas.microsoft.com/office/drawing/2010/main" val="0"/>
              </a:ext>
            </a:extLst>
          </a:blip>
          <a:srcRect l="18790" t="30527" r="59415" b="13098"/>
          <a:stretch>
            <a:fillRect/>
          </a:stretch>
        </p:blipFill>
        <p:spPr bwMode="auto">
          <a:xfrm>
            <a:off x="304800" y="1227137"/>
            <a:ext cx="5667222" cy="4403726"/>
          </a:xfrm>
          <a:prstGeom prst="rect">
            <a:avLst/>
          </a:prstGeom>
          <a:noFill/>
          <a:ln>
            <a:noFill/>
          </a:ln>
        </p:spPr>
      </p:pic>
      <p:pic>
        <p:nvPicPr>
          <p:cNvPr id="8" name="Picture 7">
            <a:extLst>
              <a:ext uri="{FF2B5EF4-FFF2-40B4-BE49-F238E27FC236}">
                <a16:creationId xmlns:a16="http://schemas.microsoft.com/office/drawing/2014/main" id="{D4037110-5208-DA56-9749-2DC5A17BD4DF}"/>
              </a:ext>
            </a:extLst>
          </p:cNvPr>
          <p:cNvPicPr>
            <a:picLocks noChangeAspect="1"/>
          </p:cNvPicPr>
          <p:nvPr/>
        </p:nvPicPr>
        <p:blipFill rotWithShape="1">
          <a:blip r:embed="rId3"/>
          <a:srcRect l="54534" t="37509" r="27210" b="38162"/>
          <a:stretch/>
        </p:blipFill>
        <p:spPr>
          <a:xfrm>
            <a:off x="6587630" y="2498651"/>
            <a:ext cx="5299570" cy="2126514"/>
          </a:xfrm>
          <a:prstGeom prst="rect">
            <a:avLst/>
          </a:prstGeom>
        </p:spPr>
      </p:pic>
    </p:spTree>
    <p:extLst>
      <p:ext uri="{BB962C8B-B14F-4D97-AF65-F5344CB8AC3E}">
        <p14:creationId xmlns:p14="http://schemas.microsoft.com/office/powerpoint/2010/main" val="1962809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3715CF-FDFC-DC64-BB1B-0D422FC578AC}"/>
              </a:ext>
            </a:extLst>
          </p:cNvPr>
          <p:cNvSpPr>
            <a:spLocks noGrp="1"/>
          </p:cNvSpPr>
          <p:nvPr>
            <p:ph type="title"/>
          </p:nvPr>
        </p:nvSpPr>
        <p:spPr>
          <a:solidFill>
            <a:srgbClr val="FF0000"/>
          </a:solidFill>
        </p:spPr>
        <p:txBody>
          <a:bodyPr vert="horz" lIns="91440" tIns="45720" rIns="91440" bIns="45720" rtlCol="0" anchor="ctr">
            <a:normAutofit/>
          </a:bodyPr>
          <a:lstStyle/>
          <a:p>
            <a:pPr algn="ctr" eaLnBrk="1" hangingPunct="1">
              <a:lnSpc>
                <a:spcPct val="90000"/>
              </a:lnSpc>
            </a:pPr>
            <a:r>
              <a:rPr lang="en-US" kern="1200" dirty="0">
                <a:solidFill>
                  <a:schemeClr val="bg1"/>
                </a:solidFill>
                <a:latin typeface="+mj-lt"/>
                <a:ea typeface="+mj-ea"/>
                <a:cs typeface="+mj-cs"/>
              </a:rPr>
              <a:t>FIELD TRIP ENHANCEMENTS</a:t>
            </a:r>
          </a:p>
        </p:txBody>
      </p:sp>
      <p:sp>
        <p:nvSpPr>
          <p:cNvPr id="11" name="Text Placeholder 10">
            <a:extLst>
              <a:ext uri="{FF2B5EF4-FFF2-40B4-BE49-F238E27FC236}">
                <a16:creationId xmlns:a16="http://schemas.microsoft.com/office/drawing/2014/main" id="{E1DD71B7-4358-CBEA-269D-BC6BF042F3B6}"/>
              </a:ext>
            </a:extLst>
          </p:cNvPr>
          <p:cNvSpPr>
            <a:spLocks noGrp="1"/>
          </p:cNvSpPr>
          <p:nvPr>
            <p:ph type="body" idx="1"/>
          </p:nvPr>
        </p:nvSpPr>
        <p:spPr>
          <a:xfrm>
            <a:off x="280988" y="1243012"/>
            <a:ext cx="11570494" cy="4887913"/>
          </a:xfrm>
        </p:spPr>
        <p:txBody>
          <a:bodyPr/>
          <a:lstStyle/>
          <a:p>
            <a:endParaRPr lang="en-US"/>
          </a:p>
        </p:txBody>
      </p:sp>
      <p:graphicFrame>
        <p:nvGraphicFramePr>
          <p:cNvPr id="10" name="Content Placeholder 9">
            <a:extLst>
              <a:ext uri="{FF2B5EF4-FFF2-40B4-BE49-F238E27FC236}">
                <a16:creationId xmlns:a16="http://schemas.microsoft.com/office/drawing/2014/main" id="{9EB01023-1C39-E16C-4D45-65C1C39D757B}"/>
              </a:ext>
            </a:extLst>
          </p:cNvPr>
          <p:cNvGraphicFramePr>
            <a:graphicFrameLocks noGrp="1"/>
          </p:cNvGraphicFramePr>
          <p:nvPr>
            <p:ph sz="quarter" idx="4294967295"/>
            <p:extLst>
              <p:ext uri="{D42A27DB-BD31-4B8C-83A1-F6EECF244321}">
                <p14:modId xmlns:p14="http://schemas.microsoft.com/office/powerpoint/2010/main" val="480853591"/>
              </p:ext>
            </p:extLst>
          </p:nvPr>
        </p:nvGraphicFramePr>
        <p:xfrm>
          <a:off x="273843" y="1262062"/>
          <a:ext cx="11547999" cy="4686921"/>
        </p:xfrm>
        <a:graphic>
          <a:graphicData uri="http://schemas.openxmlformats.org/drawingml/2006/table">
            <a:tbl>
              <a:tblPr firstRow="1" bandRow="1">
                <a:tableStyleId>{5C22544A-7EE6-4342-B048-85BDC9FD1C3A}</a:tableStyleId>
              </a:tblPr>
              <a:tblGrid>
                <a:gridCol w="5416287">
                  <a:extLst>
                    <a:ext uri="{9D8B030D-6E8A-4147-A177-3AD203B41FA5}">
                      <a16:colId xmlns:a16="http://schemas.microsoft.com/office/drawing/2014/main" val="3575742625"/>
                    </a:ext>
                  </a:extLst>
                </a:gridCol>
                <a:gridCol w="6131712">
                  <a:extLst>
                    <a:ext uri="{9D8B030D-6E8A-4147-A177-3AD203B41FA5}">
                      <a16:colId xmlns:a16="http://schemas.microsoft.com/office/drawing/2014/main" val="4129068811"/>
                    </a:ext>
                  </a:extLst>
                </a:gridCol>
              </a:tblGrid>
              <a:tr h="468692">
                <a:tc>
                  <a:txBody>
                    <a:bodyPr/>
                    <a:lstStyle/>
                    <a:p>
                      <a:pPr marL="0" algn="l" rtl="0" eaLnBrk="1" latinLnBrk="0" hangingPunct="1">
                        <a:spcBef>
                          <a:spcPts val="0"/>
                        </a:spcBef>
                        <a:spcAft>
                          <a:spcPts val="0"/>
                        </a:spcAft>
                      </a:pPr>
                      <a:r>
                        <a:rPr lang="en-US" sz="2300" kern="1200">
                          <a:solidFill>
                            <a:srgbClr val="FFFFFF"/>
                          </a:solidFill>
                          <a:effectLst/>
                        </a:rPr>
                        <a:t>Clara White Harvest Farms</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dirty="0">
                          <a:solidFill>
                            <a:srgbClr val="FFFFFF"/>
                          </a:solidFill>
                          <a:effectLst/>
                        </a:rPr>
                        <a:t>Museum of Science and History</a:t>
                      </a:r>
                      <a:endParaRPr lang="en-US" sz="2300" dirty="0">
                        <a:effectLst/>
                      </a:endParaRPr>
                    </a:p>
                  </a:txBody>
                  <a:tcPr marL="0" marR="0" marT="0" marB="0" anchor="ctr"/>
                </a:tc>
                <a:extLst>
                  <a:ext uri="{0D108BD9-81ED-4DB2-BD59-A6C34878D82A}">
                    <a16:rowId xmlns:a16="http://schemas.microsoft.com/office/drawing/2014/main" val="781409447"/>
                  </a:ext>
                </a:extLst>
              </a:tr>
              <a:tr h="550204">
                <a:tc>
                  <a:txBody>
                    <a:bodyPr/>
                    <a:lstStyle/>
                    <a:p>
                      <a:pPr marL="0" algn="l" rtl="0" eaLnBrk="1" latinLnBrk="0" hangingPunct="1">
                        <a:spcBef>
                          <a:spcPts val="0"/>
                        </a:spcBef>
                        <a:spcAft>
                          <a:spcPts val="0"/>
                        </a:spcAft>
                      </a:pPr>
                      <a:r>
                        <a:rPr lang="en-US" sz="2300" kern="1200">
                          <a:solidFill>
                            <a:srgbClr val="000000"/>
                          </a:solidFill>
                          <a:effectLst/>
                        </a:rPr>
                        <a:t>Cummer Museum of Art and Gardens</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Shiva Robotics Academy</a:t>
                      </a:r>
                      <a:endParaRPr lang="en-US" sz="2300">
                        <a:effectLst/>
                      </a:endParaRPr>
                    </a:p>
                  </a:txBody>
                  <a:tcPr marL="0" marR="0" marT="0" marB="0" anchor="ctr"/>
                </a:tc>
                <a:extLst>
                  <a:ext uri="{0D108BD9-81ED-4DB2-BD59-A6C34878D82A}">
                    <a16:rowId xmlns:a16="http://schemas.microsoft.com/office/drawing/2014/main" val="1534773193"/>
                  </a:ext>
                </a:extLst>
              </a:tr>
              <a:tr h="468692">
                <a:tc>
                  <a:txBody>
                    <a:bodyPr/>
                    <a:lstStyle/>
                    <a:p>
                      <a:pPr marL="0" algn="l" rtl="0" eaLnBrk="1" latinLnBrk="0" hangingPunct="1">
                        <a:spcBef>
                          <a:spcPts val="0"/>
                        </a:spcBef>
                        <a:spcAft>
                          <a:spcPts val="0"/>
                        </a:spcAft>
                      </a:pPr>
                      <a:r>
                        <a:rPr lang="en-US" sz="2300" kern="1200">
                          <a:solidFill>
                            <a:srgbClr val="000000"/>
                          </a:solidFill>
                          <a:effectLst/>
                        </a:rPr>
                        <a:t>Diamond D Ranch</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The Arts Corner </a:t>
                      </a:r>
                      <a:r>
                        <a:rPr lang="en-US" sz="2300" kern="1200" err="1">
                          <a:solidFill>
                            <a:srgbClr val="000000"/>
                          </a:solidFill>
                          <a:effectLst/>
                        </a:rPr>
                        <a:t>Kidz</a:t>
                      </a:r>
                      <a:r>
                        <a:rPr lang="en-US" sz="2300" kern="1200">
                          <a:solidFill>
                            <a:srgbClr val="000000"/>
                          </a:solidFill>
                          <a:effectLst/>
                        </a:rPr>
                        <a:t> Network, Inc</a:t>
                      </a:r>
                      <a:endParaRPr lang="en-US" sz="2300">
                        <a:effectLst/>
                      </a:endParaRPr>
                    </a:p>
                  </a:txBody>
                  <a:tcPr marL="0" marR="0" marT="0" marB="0" anchor="ctr"/>
                </a:tc>
                <a:extLst>
                  <a:ext uri="{0D108BD9-81ED-4DB2-BD59-A6C34878D82A}">
                    <a16:rowId xmlns:a16="http://schemas.microsoft.com/office/drawing/2014/main" val="2825611268"/>
                  </a:ext>
                </a:extLst>
              </a:tr>
              <a:tr h="468692">
                <a:tc>
                  <a:txBody>
                    <a:bodyPr/>
                    <a:lstStyle/>
                    <a:p>
                      <a:pPr marL="0" algn="l" rtl="0" eaLnBrk="1" latinLnBrk="0" hangingPunct="1">
                        <a:spcBef>
                          <a:spcPts val="0"/>
                        </a:spcBef>
                        <a:spcAft>
                          <a:spcPts val="0"/>
                        </a:spcAft>
                      </a:pPr>
                      <a:r>
                        <a:rPr lang="en-US" sz="2300" kern="1200">
                          <a:solidFill>
                            <a:srgbClr val="000000"/>
                          </a:solidFill>
                          <a:effectLst/>
                        </a:rPr>
                        <a:t>Hands-On Children Museum</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The Ritz Theatre and Museum</a:t>
                      </a:r>
                      <a:endParaRPr lang="en-US" sz="2300">
                        <a:effectLst/>
                      </a:endParaRPr>
                    </a:p>
                  </a:txBody>
                  <a:tcPr marL="0" marR="0" marT="0" marB="0" anchor="ctr"/>
                </a:tc>
                <a:extLst>
                  <a:ext uri="{0D108BD9-81ED-4DB2-BD59-A6C34878D82A}">
                    <a16:rowId xmlns:a16="http://schemas.microsoft.com/office/drawing/2014/main" val="2129756465"/>
                  </a:ext>
                </a:extLst>
              </a:tr>
              <a:tr h="468692">
                <a:tc>
                  <a:txBody>
                    <a:bodyPr/>
                    <a:lstStyle/>
                    <a:p>
                      <a:pPr marL="0" algn="l" rtl="0" eaLnBrk="1" latinLnBrk="0" hangingPunct="1">
                        <a:spcBef>
                          <a:spcPts val="0"/>
                        </a:spcBef>
                        <a:spcAft>
                          <a:spcPts val="0"/>
                        </a:spcAft>
                      </a:pPr>
                      <a:r>
                        <a:rPr lang="en-US" sz="2300" kern="1200">
                          <a:solidFill>
                            <a:srgbClr val="000000"/>
                          </a:solidFill>
                          <a:effectLst/>
                        </a:rPr>
                        <a:t>Jacksonville Humane Society</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Catty Shack</a:t>
                      </a:r>
                      <a:endParaRPr lang="en-US" sz="2300">
                        <a:effectLst/>
                      </a:endParaRPr>
                    </a:p>
                  </a:txBody>
                  <a:tcPr marL="0" marR="0" marT="0" marB="0" anchor="ctr"/>
                </a:tc>
                <a:extLst>
                  <a:ext uri="{0D108BD9-81ED-4DB2-BD59-A6C34878D82A}">
                    <a16:rowId xmlns:a16="http://schemas.microsoft.com/office/drawing/2014/main" val="1675450808"/>
                  </a:ext>
                </a:extLst>
              </a:tr>
              <a:tr h="855873">
                <a:tc>
                  <a:txBody>
                    <a:bodyPr/>
                    <a:lstStyle/>
                    <a:p>
                      <a:pPr marL="0" algn="l" rtl="0" eaLnBrk="1" latinLnBrk="0" hangingPunct="1">
                        <a:spcBef>
                          <a:spcPts val="0"/>
                        </a:spcBef>
                        <a:spcAft>
                          <a:spcPts val="0"/>
                        </a:spcAft>
                      </a:pPr>
                      <a:r>
                        <a:rPr lang="en-US" sz="2300" kern="1200">
                          <a:solidFill>
                            <a:srgbClr val="000000"/>
                          </a:solidFill>
                          <a:effectLst/>
                        </a:rPr>
                        <a:t>Jacksonville Zoo and Gardens</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Historic Eastside Community Development Corporation</a:t>
                      </a:r>
                      <a:endParaRPr lang="en-US" sz="2300">
                        <a:effectLst/>
                      </a:endParaRPr>
                    </a:p>
                  </a:txBody>
                  <a:tcPr marL="0" marR="0" marT="0" marB="0" anchor="ctr"/>
                </a:tc>
                <a:extLst>
                  <a:ext uri="{0D108BD9-81ED-4DB2-BD59-A6C34878D82A}">
                    <a16:rowId xmlns:a16="http://schemas.microsoft.com/office/drawing/2014/main" val="188163555"/>
                  </a:ext>
                </a:extLst>
              </a:tr>
              <a:tr h="468692">
                <a:tc>
                  <a:txBody>
                    <a:bodyPr/>
                    <a:lstStyle/>
                    <a:p>
                      <a:pPr marL="0" algn="l" rtl="0" eaLnBrk="1" latinLnBrk="0" hangingPunct="1">
                        <a:spcBef>
                          <a:spcPts val="0"/>
                        </a:spcBef>
                        <a:spcAft>
                          <a:spcPts val="0"/>
                        </a:spcAft>
                      </a:pPr>
                      <a:r>
                        <a:rPr lang="en-US" sz="2300" kern="1200">
                          <a:solidFill>
                            <a:srgbClr val="000000"/>
                          </a:solidFill>
                          <a:effectLst/>
                        </a:rPr>
                        <a:t>McKenzie’s Camp Deep Pond</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FSCJ Artists Series</a:t>
                      </a:r>
                      <a:endParaRPr lang="en-US" sz="2300">
                        <a:effectLst/>
                      </a:endParaRPr>
                    </a:p>
                  </a:txBody>
                  <a:tcPr marL="0" marR="0" marT="0" marB="0" anchor="ctr"/>
                </a:tc>
                <a:extLst>
                  <a:ext uri="{0D108BD9-81ED-4DB2-BD59-A6C34878D82A}">
                    <a16:rowId xmlns:a16="http://schemas.microsoft.com/office/drawing/2014/main" val="522040072"/>
                  </a:ext>
                </a:extLst>
              </a:tr>
              <a:tr h="468692">
                <a:tc>
                  <a:txBody>
                    <a:bodyPr/>
                    <a:lstStyle/>
                    <a:p>
                      <a:pPr marL="0" algn="l" rtl="0" eaLnBrk="1" latinLnBrk="0" hangingPunct="1">
                        <a:spcBef>
                          <a:spcPts val="0"/>
                        </a:spcBef>
                        <a:spcAft>
                          <a:spcPts val="0"/>
                        </a:spcAft>
                      </a:pPr>
                      <a:r>
                        <a:rPr lang="en-US" sz="2300" kern="1200">
                          <a:solidFill>
                            <a:srgbClr val="000000"/>
                          </a:solidFill>
                          <a:effectLst/>
                        </a:rPr>
                        <a:t>Museum of Contemporary Art</a:t>
                      </a:r>
                      <a:endParaRPr lang="en-US" sz="2300">
                        <a:effectLst/>
                      </a:endParaRPr>
                    </a:p>
                  </a:txBody>
                  <a:tcPr marL="0" marR="0" marT="0" marB="0" anchor="ctr"/>
                </a:tc>
                <a:tc>
                  <a:txBody>
                    <a:bodyPr/>
                    <a:lstStyle/>
                    <a:p>
                      <a:pPr marL="0" algn="l" rtl="0" eaLnBrk="1" latinLnBrk="0" hangingPunct="1">
                        <a:spcBef>
                          <a:spcPts val="0"/>
                        </a:spcBef>
                        <a:spcAft>
                          <a:spcPts val="0"/>
                        </a:spcAft>
                      </a:pPr>
                      <a:r>
                        <a:rPr lang="en-US" sz="2300" kern="1200">
                          <a:solidFill>
                            <a:srgbClr val="000000"/>
                          </a:solidFill>
                          <a:effectLst/>
                        </a:rPr>
                        <a:t>One Jax Institute – Metrotown </a:t>
                      </a:r>
                      <a:endParaRPr lang="en-US" sz="2300">
                        <a:effectLst/>
                      </a:endParaRPr>
                    </a:p>
                  </a:txBody>
                  <a:tcPr marL="0" marR="0" marT="0" marB="0" anchor="ctr"/>
                </a:tc>
                <a:extLst>
                  <a:ext uri="{0D108BD9-81ED-4DB2-BD59-A6C34878D82A}">
                    <a16:rowId xmlns:a16="http://schemas.microsoft.com/office/drawing/2014/main" val="1085863746"/>
                  </a:ext>
                </a:extLst>
              </a:tr>
              <a:tr h="468692">
                <a:tc>
                  <a:txBody>
                    <a:bodyPr/>
                    <a:lstStyle/>
                    <a:p>
                      <a:pPr marL="0" algn="l" rtl="0" eaLnBrk="1" latinLnBrk="0" hangingPunct="1">
                        <a:spcBef>
                          <a:spcPts val="0"/>
                        </a:spcBef>
                        <a:spcAft>
                          <a:spcPts val="0"/>
                        </a:spcAft>
                      </a:pPr>
                      <a:r>
                        <a:rPr lang="en-US" sz="2300" kern="1200">
                          <a:solidFill>
                            <a:srgbClr val="000000"/>
                          </a:solidFill>
                          <a:effectLst/>
                        </a:rPr>
                        <a:t>Jacksonville University Marine Center</a:t>
                      </a:r>
                      <a:endParaRPr lang="en-US" sz="2300">
                        <a:effectLst/>
                      </a:endParaRPr>
                    </a:p>
                  </a:txBody>
                  <a:tcPr marL="0" marR="0" marT="0" marB="0" anchor="ctr"/>
                </a:tc>
                <a:tc>
                  <a:txBody>
                    <a:bodyPr/>
                    <a:lstStyle/>
                    <a:p>
                      <a:pPr marL="0" algn="l" rtl="0" eaLnBrk="1" latinLnBrk="0" hangingPunct="1">
                        <a:spcBef>
                          <a:spcPts val="0"/>
                        </a:spcBef>
                        <a:spcAft>
                          <a:spcPts val="0"/>
                        </a:spcAft>
                      </a:pPr>
                      <a:endParaRPr lang="en-US" sz="2300" dirty="0">
                        <a:effectLst/>
                      </a:endParaRPr>
                    </a:p>
                  </a:txBody>
                  <a:tcPr marL="0" marR="0" marT="0" marB="0" anchor="ctr"/>
                </a:tc>
                <a:extLst>
                  <a:ext uri="{0D108BD9-81ED-4DB2-BD59-A6C34878D82A}">
                    <a16:rowId xmlns:a16="http://schemas.microsoft.com/office/drawing/2014/main" val="2595144533"/>
                  </a:ext>
                </a:extLst>
              </a:tr>
            </a:tbl>
          </a:graphicData>
        </a:graphic>
      </p:graphicFrame>
    </p:spTree>
    <p:extLst>
      <p:ext uri="{BB962C8B-B14F-4D97-AF65-F5344CB8AC3E}">
        <p14:creationId xmlns:p14="http://schemas.microsoft.com/office/powerpoint/2010/main" val="370229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4" name="Rectangle 266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633" name="Rectangle 266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5" name="Rectangle 266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B94875-669B-105C-C57C-6417B4C7878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eaLnBrk="1" fontAlgn="auto" hangingPunct="1">
              <a:lnSpc>
                <a:spcPct val="90000"/>
              </a:lnSpc>
              <a:spcAft>
                <a:spcPts val="0"/>
              </a:spcAft>
              <a:defRPr/>
            </a:pPr>
            <a:r>
              <a:rPr lang="en-US" sz="3800">
                <a:solidFill>
                  <a:schemeClr val="tx1"/>
                </a:solidFill>
              </a:rPr>
              <a:t>Housekeeping items</a:t>
            </a:r>
          </a:p>
        </p:txBody>
      </p:sp>
      <p:sp>
        <p:nvSpPr>
          <p:cNvPr id="266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8" name="TextBox 4">
            <a:extLst>
              <a:ext uri="{FF2B5EF4-FFF2-40B4-BE49-F238E27FC236}">
                <a16:creationId xmlns:a16="http://schemas.microsoft.com/office/drawing/2014/main" id="{460AE7FF-1DFE-39C6-087C-FA0A955CD476}"/>
              </a:ext>
            </a:extLst>
          </p:cNvPr>
          <p:cNvSpPr txBox="1">
            <a:spLocks noChangeArrowheads="1"/>
          </p:cNvSpPr>
          <p:nvPr/>
        </p:nvSpPr>
        <p:spPr bwMode="auto">
          <a:xfrm>
            <a:off x="640080" y="2872899"/>
            <a:ext cx="4243589" cy="332066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marL="40005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indent="-228600" eaLnBrk="1" hangingPunct="1">
              <a:lnSpc>
                <a:spcPct val="90000"/>
              </a:lnSpc>
              <a:spcAft>
                <a:spcPts val="1200"/>
              </a:spcAft>
              <a:buClr>
                <a:srgbClr val="44B3E6"/>
              </a:buClr>
              <a:buFont typeface="Arial" panose="020B0604020202020204" pitchFamily="34" charset="0"/>
              <a:buChar char="•"/>
            </a:pPr>
            <a:r>
              <a:rPr lang="en-US" altLang="en-US" sz="2200">
                <a:latin typeface="+mn-lt"/>
              </a:rPr>
              <a:t>Please silence your phones</a:t>
            </a:r>
          </a:p>
          <a:p>
            <a:pPr indent="-228600" eaLnBrk="1" hangingPunct="1">
              <a:lnSpc>
                <a:spcPct val="90000"/>
              </a:lnSpc>
              <a:spcAft>
                <a:spcPts val="1200"/>
              </a:spcAft>
              <a:buClr>
                <a:srgbClr val="44B3E6"/>
              </a:buClr>
              <a:buFont typeface="Arial" panose="020B0604020202020204" pitchFamily="34" charset="0"/>
              <a:buChar char="•"/>
            </a:pPr>
            <a:r>
              <a:rPr lang="en-US" altLang="en-US" sz="2200">
                <a:latin typeface="+mn-lt"/>
              </a:rPr>
              <a:t>Restroom location</a:t>
            </a:r>
            <a:endParaRPr lang="en-US" altLang="en-US" sz="2200">
              <a:latin typeface="+mn-lt"/>
              <a:cs typeface="Arial"/>
            </a:endParaRPr>
          </a:p>
          <a:p>
            <a:pPr indent="-228600" eaLnBrk="1" hangingPunct="1">
              <a:lnSpc>
                <a:spcPct val="90000"/>
              </a:lnSpc>
              <a:spcAft>
                <a:spcPts val="1200"/>
              </a:spcAft>
              <a:buClr>
                <a:srgbClr val="44B3E6"/>
              </a:buClr>
              <a:buFont typeface="Arial" panose="020B0604020202020204" pitchFamily="34" charset="0"/>
              <a:buChar char="•"/>
            </a:pPr>
            <a:r>
              <a:rPr lang="en-US" altLang="en-US" sz="2200">
                <a:latin typeface="+mn-lt"/>
              </a:rPr>
              <a:t>Emergency exits </a:t>
            </a:r>
            <a:endParaRPr lang="en-US" altLang="en-US" sz="2200">
              <a:latin typeface="+mn-lt"/>
              <a:cs typeface="Arial"/>
            </a:endParaRPr>
          </a:p>
          <a:p>
            <a:pPr indent="-228600">
              <a:lnSpc>
                <a:spcPct val="90000"/>
              </a:lnSpc>
              <a:spcAft>
                <a:spcPts val="1200"/>
              </a:spcAft>
              <a:buClr>
                <a:srgbClr val="44B3E6"/>
              </a:buClr>
              <a:buFont typeface="Arial" panose="020B0604020202020204" pitchFamily="34" charset="0"/>
              <a:buChar char="•"/>
            </a:pPr>
            <a:r>
              <a:rPr lang="en-US" altLang="en-US" sz="2200">
                <a:latin typeface="+mn-lt"/>
                <a:cs typeface="Arial"/>
              </a:rPr>
              <a:t>Please be sure to sign in</a:t>
            </a:r>
            <a:endParaRPr lang="en-US" altLang="en-US" sz="2200">
              <a:latin typeface="+mn-lt"/>
            </a:endParaRPr>
          </a:p>
          <a:p>
            <a:pPr indent="-228600" eaLnBrk="1" hangingPunct="1">
              <a:lnSpc>
                <a:spcPct val="90000"/>
              </a:lnSpc>
              <a:spcAft>
                <a:spcPts val="1200"/>
              </a:spcAft>
              <a:buClr>
                <a:srgbClr val="44B3E6"/>
              </a:buClr>
              <a:buFont typeface="Arial" panose="020B0604020202020204" pitchFamily="34" charset="0"/>
              <a:buChar char="•"/>
            </a:pPr>
            <a:r>
              <a:rPr lang="en-US" altLang="en-US" sz="2200">
                <a:latin typeface="+mn-lt"/>
              </a:rPr>
              <a:t>Q&amp;A session at the end</a:t>
            </a:r>
            <a:endParaRPr lang="en-US" altLang="en-US" sz="2200">
              <a:latin typeface="+mn-lt"/>
              <a:cs typeface="Arial"/>
            </a:endParaRPr>
          </a:p>
        </p:txBody>
      </p:sp>
      <p:pic>
        <p:nvPicPr>
          <p:cNvPr id="26626" name="Picture 4" descr="A Checklist for Assessing Ecommerce Fulfillment Center Candidates">
            <a:extLst>
              <a:ext uri="{FF2B5EF4-FFF2-40B4-BE49-F238E27FC236}">
                <a16:creationId xmlns:a16="http://schemas.microsoft.com/office/drawing/2014/main" id="{FE873B1F-E09E-37A8-9961-7870BA05BD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146" r="3269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6BE53C-3371-E27A-37A3-97ED20DEBCF9}"/>
              </a:ext>
            </a:extLst>
          </p:cNvPr>
          <p:cNvSpPr>
            <a:spLocks noGrp="1"/>
          </p:cNvSpPr>
          <p:nvPr>
            <p:ph type="sldNum" sz="quarter" idx="12"/>
          </p:nvPr>
        </p:nvSpPr>
        <p:spPr/>
        <p:txBody>
          <a:bodyPr/>
          <a:lstStyle/>
          <a:p>
            <a:pPr>
              <a:defRPr/>
            </a:pPr>
            <a:fld id="{7D6ACDC9-5DDD-4F82-8C06-ED3BB00E674F}" type="slidenum">
              <a:rPr lang="en-US" smtClean="0"/>
              <a:pPr>
                <a:defRPr/>
              </a:pPr>
              <a:t>20</a:t>
            </a:fld>
            <a:endParaRPr lang="en-US"/>
          </a:p>
        </p:txBody>
      </p:sp>
      <p:sp>
        <p:nvSpPr>
          <p:cNvPr id="11" name="TextBox 10">
            <a:extLst>
              <a:ext uri="{FF2B5EF4-FFF2-40B4-BE49-F238E27FC236}">
                <a16:creationId xmlns:a16="http://schemas.microsoft.com/office/drawing/2014/main" id="{618740E2-9990-143D-EA34-D693C50144FA}"/>
              </a:ext>
            </a:extLst>
          </p:cNvPr>
          <p:cNvSpPr txBox="1"/>
          <p:nvPr/>
        </p:nvSpPr>
        <p:spPr>
          <a:xfrm>
            <a:off x="3103095" y="667289"/>
            <a:ext cx="6345024" cy="538609"/>
          </a:xfrm>
          <a:prstGeom prst="rect">
            <a:avLst/>
          </a:prstGeom>
          <a:noFill/>
        </p:spPr>
        <p:txBody>
          <a:bodyPr wrap="square">
            <a:spAutoFit/>
          </a:bodyPr>
          <a:lstStyle/>
          <a:p>
            <a:pPr algn="ctr"/>
            <a:r>
              <a:rPr lang="en-US" sz="2900" u="sng" dirty="0">
                <a:solidFill>
                  <a:srgbClr val="00B0F0"/>
                </a:solidFill>
              </a:rPr>
              <a:t>Family Engagement </a:t>
            </a:r>
          </a:p>
        </p:txBody>
      </p:sp>
      <p:pic>
        <p:nvPicPr>
          <p:cNvPr id="3" name="Picture 2" descr="A group of cartoon characters&#10;&#10;Description automatically generated">
            <a:extLst>
              <a:ext uri="{FF2B5EF4-FFF2-40B4-BE49-F238E27FC236}">
                <a16:creationId xmlns:a16="http://schemas.microsoft.com/office/drawing/2014/main" id="{E116E67C-81DE-2D0B-1C4E-AA428D9A53D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7709" y="1038687"/>
            <a:ext cx="3255146" cy="4882719"/>
          </a:xfrm>
          <a:prstGeom prst="rect">
            <a:avLst/>
          </a:prstGeom>
        </p:spPr>
      </p:pic>
      <p:sp>
        <p:nvSpPr>
          <p:cNvPr id="5" name="TextBox 4">
            <a:extLst>
              <a:ext uri="{FF2B5EF4-FFF2-40B4-BE49-F238E27FC236}">
                <a16:creationId xmlns:a16="http://schemas.microsoft.com/office/drawing/2014/main" id="{1E8EBFF5-20EB-3CD4-7A52-A56A569365E1}"/>
              </a:ext>
            </a:extLst>
          </p:cNvPr>
          <p:cNvSpPr txBox="1"/>
          <p:nvPr/>
        </p:nvSpPr>
        <p:spPr>
          <a:xfrm>
            <a:off x="3755254" y="1127464"/>
            <a:ext cx="6471822" cy="4376692"/>
          </a:xfrm>
          <a:prstGeom prst="rect">
            <a:avLst/>
          </a:prstGeom>
          <a:noFill/>
        </p:spPr>
        <p:txBody>
          <a:bodyPr wrap="square" lIns="0" tIns="0" rIns="0" bIns="0" rtlCol="0">
            <a:noAutofit/>
          </a:bodyPr>
          <a:lstStyle/>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endParaRPr lang="en-US" sz="1600" dirty="0">
              <a:solidFill>
                <a:schemeClr val="tx2"/>
              </a:solidFill>
            </a:endParaRPr>
          </a:p>
          <a:p>
            <a:pPr marL="285750" indent="-285750" algn="l">
              <a:buFont typeface="Arial" panose="020B0604020202020204" pitchFamily="34" charset="0"/>
              <a:buChar char="•"/>
            </a:pPr>
            <a:r>
              <a:rPr lang="en-US" sz="2400" b="1" dirty="0">
                <a:solidFill>
                  <a:srgbClr val="92D050"/>
                </a:solidFill>
              </a:rPr>
              <a:t>Involve parents in program planning</a:t>
            </a:r>
          </a:p>
          <a:p>
            <a:pPr marL="285750" indent="-285750" algn="l">
              <a:buFont typeface="Arial" panose="020B0604020202020204" pitchFamily="34" charset="0"/>
              <a:buChar char="•"/>
            </a:pPr>
            <a:endParaRPr lang="en-US" sz="2400" b="1" dirty="0">
              <a:solidFill>
                <a:srgbClr val="92D050"/>
              </a:solidFill>
            </a:endParaRPr>
          </a:p>
          <a:p>
            <a:pPr marL="285750" indent="-285750" algn="l">
              <a:buFont typeface="Arial" panose="020B0604020202020204" pitchFamily="34" charset="0"/>
              <a:buChar char="•"/>
            </a:pPr>
            <a:r>
              <a:rPr lang="en-US" sz="2400" b="1" dirty="0">
                <a:solidFill>
                  <a:srgbClr val="92D050"/>
                </a:solidFill>
              </a:rPr>
              <a:t>Provide Volunteer opportunities</a:t>
            </a:r>
          </a:p>
          <a:p>
            <a:pPr marL="285750" indent="-285750" algn="l">
              <a:buFont typeface="Arial" panose="020B0604020202020204" pitchFamily="34" charset="0"/>
              <a:buChar char="•"/>
            </a:pPr>
            <a:endParaRPr lang="en-US" sz="2400" b="1" dirty="0">
              <a:solidFill>
                <a:srgbClr val="92D050"/>
              </a:solidFill>
            </a:endParaRPr>
          </a:p>
          <a:p>
            <a:pPr marL="285750" indent="-285750" algn="l">
              <a:buFont typeface="Arial" panose="020B0604020202020204" pitchFamily="34" charset="0"/>
              <a:buChar char="•"/>
            </a:pPr>
            <a:r>
              <a:rPr lang="en-US" sz="2400" b="1" dirty="0">
                <a:solidFill>
                  <a:srgbClr val="92D050"/>
                </a:solidFill>
              </a:rPr>
              <a:t>Special Events- Parent/student Kickball game or Family Picnic </a:t>
            </a:r>
          </a:p>
          <a:p>
            <a:pPr marL="285750" indent="-285750" algn="l">
              <a:buFont typeface="Arial" panose="020B0604020202020204" pitchFamily="34" charset="0"/>
              <a:buChar char="•"/>
            </a:pPr>
            <a:endParaRPr lang="en-US" sz="2400" b="1" dirty="0">
              <a:solidFill>
                <a:srgbClr val="92D050"/>
              </a:solidFill>
            </a:endParaRPr>
          </a:p>
          <a:p>
            <a:pPr marL="285750" indent="-285750" algn="l">
              <a:buFont typeface="Arial" panose="020B0604020202020204" pitchFamily="34" charset="0"/>
              <a:buChar char="•"/>
            </a:pPr>
            <a:r>
              <a:rPr lang="en-US" sz="2400" b="1" dirty="0">
                <a:solidFill>
                  <a:srgbClr val="92D050"/>
                </a:solidFill>
              </a:rPr>
              <a:t>Host Informational Events- (Back-to School, Physical Outreach Opportunities)</a:t>
            </a:r>
          </a:p>
        </p:txBody>
      </p:sp>
    </p:spTree>
    <p:extLst>
      <p:ext uri="{BB962C8B-B14F-4D97-AF65-F5344CB8AC3E}">
        <p14:creationId xmlns:p14="http://schemas.microsoft.com/office/powerpoint/2010/main" val="552354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ED33B41-2CEF-2EAD-21AF-0EC55767FF08}"/>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gn="l" eaLnBrk="1" hangingPunct="1">
              <a:lnSpc>
                <a:spcPct val="90000"/>
              </a:lnSpc>
            </a:pPr>
            <a:r>
              <a:rPr lang="en-US" sz="3200" kern="1200">
                <a:solidFill>
                  <a:srgbClr val="FFFFFF"/>
                </a:solidFill>
                <a:latin typeface="+mj-lt"/>
                <a:ea typeface="+mj-ea"/>
                <a:cs typeface="+mj-cs"/>
              </a:rPr>
              <a:t>Embedded Deliverables </a:t>
            </a:r>
            <a:br>
              <a:rPr lang="en-US" sz="3200" kern="1200">
                <a:solidFill>
                  <a:srgbClr val="FFFFFF"/>
                </a:solidFill>
                <a:latin typeface="+mj-lt"/>
                <a:cs typeface="+mj-cs"/>
              </a:rPr>
            </a:br>
            <a:r>
              <a:rPr lang="en-US" sz="3200" kern="1200">
                <a:solidFill>
                  <a:srgbClr val="FFFFFF"/>
                </a:solidFill>
                <a:latin typeface="+mj-lt"/>
                <a:cs typeface="Calibri"/>
              </a:rPr>
              <a:t>Sample</a:t>
            </a:r>
          </a:p>
        </p:txBody>
      </p:sp>
      <p:sp>
        <p:nvSpPr>
          <p:cNvPr id="2" name="Slide Number Placeholder 1">
            <a:extLst>
              <a:ext uri="{FF2B5EF4-FFF2-40B4-BE49-F238E27FC236}">
                <a16:creationId xmlns:a16="http://schemas.microsoft.com/office/drawing/2014/main" id="{F9BC0541-C3E4-563D-C8B9-18889E9B5850}"/>
              </a:ext>
            </a:extLst>
          </p:cNvPr>
          <p:cNvSpPr>
            <a:spLocks noGrp="1"/>
          </p:cNvSpPr>
          <p:nvPr>
            <p:ph type="sldNum" sz="quarter" idx="4294967295"/>
          </p:nvPr>
        </p:nvSpPr>
        <p:spPr>
          <a:xfrm>
            <a:off x="10926476" y="6356350"/>
            <a:ext cx="625443" cy="365125"/>
          </a:xfrm>
          <a:noFill/>
        </p:spPr>
        <p:txBody>
          <a:bodyPr vert="horz" lIns="91440" tIns="45720" rIns="91440" bIns="45720" rtlCol="0" anchor="ctr">
            <a:normAutofit/>
          </a:bodyPr>
          <a:lstStyle/>
          <a:p>
            <a:pPr marL="0">
              <a:defRPr/>
            </a:pPr>
            <a:fld id="{7590E3D6-F559-49FC-BAE8-439AD1E2FA0A}" type="slidenum">
              <a:rPr lang="en-US" sz="1200" kern="1200">
                <a:solidFill>
                  <a:schemeClr val="tx1">
                    <a:tint val="75000"/>
                  </a:schemeClr>
                </a:solidFill>
                <a:latin typeface="+mn-lt"/>
                <a:cs typeface="+mn-cs"/>
              </a:rPr>
              <a:pPr marL="0">
                <a:defRPr/>
              </a:pPr>
              <a:t>21</a:t>
            </a:fld>
            <a:endParaRPr lang="en-US" sz="1200" kern="1200">
              <a:solidFill>
                <a:schemeClr val="tx1">
                  <a:tint val="75000"/>
                </a:schemeClr>
              </a:solidFill>
              <a:latin typeface="+mn-lt"/>
              <a:cs typeface="+mn-cs"/>
            </a:endParaRPr>
          </a:p>
        </p:txBody>
      </p:sp>
      <p:graphicFrame>
        <p:nvGraphicFramePr>
          <p:cNvPr id="7" name="Content Placeholder 6">
            <a:extLst>
              <a:ext uri="{FF2B5EF4-FFF2-40B4-BE49-F238E27FC236}">
                <a16:creationId xmlns:a16="http://schemas.microsoft.com/office/drawing/2014/main" id="{DE77A86C-3C47-7D6D-75B1-C86F1A4539D9}"/>
              </a:ext>
            </a:extLst>
          </p:cNvPr>
          <p:cNvGraphicFramePr>
            <a:graphicFrameLocks noGrp="1"/>
          </p:cNvGraphicFramePr>
          <p:nvPr>
            <p:ph sz="quarter" idx="10"/>
            <p:extLst>
              <p:ext uri="{D42A27DB-BD31-4B8C-83A1-F6EECF244321}">
                <p14:modId xmlns:p14="http://schemas.microsoft.com/office/powerpoint/2010/main" val="4121743778"/>
              </p:ext>
            </p:extLst>
          </p:nvPr>
        </p:nvGraphicFramePr>
        <p:xfrm>
          <a:off x="4207933" y="2216932"/>
          <a:ext cx="7347539" cy="2425113"/>
        </p:xfrm>
        <a:graphic>
          <a:graphicData uri="http://schemas.openxmlformats.org/drawingml/2006/table">
            <a:tbl>
              <a:tblPr firstRow="1" firstCol="1" bandRow="1">
                <a:noFill/>
                <a:tableStyleId>{5C22544A-7EE6-4342-B048-85BDC9FD1C3A}</a:tableStyleId>
              </a:tblPr>
              <a:tblGrid>
                <a:gridCol w="1575206">
                  <a:extLst>
                    <a:ext uri="{9D8B030D-6E8A-4147-A177-3AD203B41FA5}">
                      <a16:colId xmlns:a16="http://schemas.microsoft.com/office/drawing/2014/main" val="118909928"/>
                    </a:ext>
                  </a:extLst>
                </a:gridCol>
                <a:gridCol w="1911440">
                  <a:extLst>
                    <a:ext uri="{9D8B030D-6E8A-4147-A177-3AD203B41FA5}">
                      <a16:colId xmlns:a16="http://schemas.microsoft.com/office/drawing/2014/main" val="3831306843"/>
                    </a:ext>
                  </a:extLst>
                </a:gridCol>
                <a:gridCol w="2316050">
                  <a:extLst>
                    <a:ext uri="{9D8B030D-6E8A-4147-A177-3AD203B41FA5}">
                      <a16:colId xmlns:a16="http://schemas.microsoft.com/office/drawing/2014/main" val="3767287519"/>
                    </a:ext>
                  </a:extLst>
                </a:gridCol>
                <a:gridCol w="1544843">
                  <a:extLst>
                    <a:ext uri="{9D8B030D-6E8A-4147-A177-3AD203B41FA5}">
                      <a16:colId xmlns:a16="http://schemas.microsoft.com/office/drawing/2014/main" val="1079152940"/>
                    </a:ext>
                  </a:extLst>
                </a:gridCol>
              </a:tblGrid>
              <a:tr h="821973">
                <a:tc>
                  <a:txBody>
                    <a:bodyPr/>
                    <a:lstStyle/>
                    <a:p>
                      <a:pPr>
                        <a:spcAft>
                          <a:spcPts val="0"/>
                        </a:spcAft>
                      </a:pPr>
                      <a:r>
                        <a:rPr lang="en-US" sz="1700" b="1">
                          <a:solidFill>
                            <a:schemeClr val="tx1">
                              <a:lumMod val="75000"/>
                              <a:lumOff val="25000"/>
                            </a:schemeClr>
                          </a:solidFill>
                          <a:effectLst/>
                          <a:highlight>
                            <a:srgbClr val="C6D9F1"/>
                          </a:highlight>
                          <a:latin typeface="Times New Roman" panose="02020603050405020304" pitchFamily="18" charset="0"/>
                        </a:rPr>
                        <a:t>RFP Reference #</a:t>
                      </a:r>
                      <a:endParaRPr lang="en-US" sz="1700" b="1">
                        <a:solidFill>
                          <a:schemeClr val="tx1">
                            <a:lumMod val="75000"/>
                            <a:lumOff val="25000"/>
                          </a:schemeClr>
                        </a:solidFill>
                        <a:effectLst/>
                        <a:highlight>
                          <a:srgbClr val="C6D9F1"/>
                        </a:highlight>
                      </a:endParaRPr>
                    </a:p>
                  </a:txBody>
                  <a:tcPr marL="218610" marR="131166" marT="131166" marB="13116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US" sz="1700">
                          <a:solidFill>
                            <a:schemeClr val="tx1">
                              <a:lumMod val="75000"/>
                              <a:lumOff val="25000"/>
                            </a:schemeClr>
                          </a:solidFill>
                          <a:effectLst/>
                          <a:highlight>
                            <a:srgbClr val="C6D9F1"/>
                          </a:highlight>
                          <a:latin typeface="Times New Roman" panose="02020603050405020304" pitchFamily="18" charset="0"/>
                        </a:rPr>
                        <a:t>Deliverables</a:t>
                      </a:r>
                      <a:endParaRPr lang="en-US" sz="1700">
                        <a:solidFill>
                          <a:schemeClr val="tx1">
                            <a:lumMod val="75000"/>
                            <a:lumOff val="25000"/>
                          </a:schemeClr>
                        </a:solidFill>
                        <a:effectLst/>
                        <a:highlight>
                          <a:srgbClr val="C6D9F1"/>
                        </a:highlight>
                      </a:endParaRPr>
                    </a:p>
                  </a:txBody>
                  <a:tcPr marL="218610" marR="131166" marT="131166" marB="13116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US" sz="1700">
                          <a:solidFill>
                            <a:schemeClr val="tx1">
                              <a:lumMod val="75000"/>
                              <a:lumOff val="25000"/>
                            </a:schemeClr>
                          </a:solidFill>
                          <a:effectLst/>
                          <a:highlight>
                            <a:srgbClr val="C6D9F1"/>
                          </a:highlight>
                          <a:latin typeface="Times New Roman" panose="02020603050405020304" pitchFamily="18" charset="0"/>
                        </a:rPr>
                        <a:t>Evidence/Supporting Document</a:t>
                      </a:r>
                      <a:endParaRPr lang="en-US" sz="1700">
                        <a:solidFill>
                          <a:schemeClr val="tx1">
                            <a:lumMod val="75000"/>
                            <a:lumOff val="25000"/>
                          </a:schemeClr>
                        </a:solidFill>
                        <a:effectLst/>
                        <a:highlight>
                          <a:srgbClr val="C6D9F1"/>
                        </a:highlight>
                      </a:endParaRPr>
                    </a:p>
                  </a:txBody>
                  <a:tcPr marL="218610" marR="131166" marT="131166" marB="13116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a:spcAft>
                          <a:spcPts val="0"/>
                        </a:spcAft>
                      </a:pPr>
                      <a:r>
                        <a:rPr lang="en-US" sz="1700">
                          <a:solidFill>
                            <a:schemeClr val="tx1">
                              <a:lumMod val="75000"/>
                              <a:lumOff val="25000"/>
                            </a:schemeClr>
                          </a:solidFill>
                          <a:effectLst/>
                          <a:highlight>
                            <a:srgbClr val="C6D9F1"/>
                          </a:highlight>
                          <a:latin typeface="Times New Roman" panose="02020603050405020304" pitchFamily="18" charset="0"/>
                        </a:rPr>
                        <a:t>Person(s) Responsible</a:t>
                      </a:r>
                      <a:endParaRPr lang="en-US" sz="1700">
                        <a:solidFill>
                          <a:schemeClr val="tx1">
                            <a:lumMod val="75000"/>
                            <a:lumOff val="25000"/>
                          </a:schemeClr>
                        </a:solidFill>
                        <a:effectLst/>
                        <a:highlight>
                          <a:srgbClr val="C6D9F1"/>
                        </a:highlight>
                      </a:endParaRPr>
                    </a:p>
                  </a:txBody>
                  <a:tcPr marL="218610" marR="131166" marT="131166" marB="131166">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985835254"/>
                  </a:ext>
                </a:extLst>
              </a:tr>
              <a:tr h="466368">
                <a:tc>
                  <a:txBody>
                    <a:bodyPr/>
                    <a:lstStyle/>
                    <a:p>
                      <a:pPr>
                        <a:spcAft>
                          <a:spcPts val="0"/>
                        </a:spcAft>
                      </a:pPr>
                      <a:r>
                        <a:rPr lang="en-US" sz="1300" b="1">
                          <a:solidFill>
                            <a:schemeClr val="tx1">
                              <a:lumMod val="75000"/>
                              <a:lumOff val="25000"/>
                            </a:schemeClr>
                          </a:solidFill>
                          <a:effectLst/>
                          <a:latin typeface="Times New Roman" panose="02020603050405020304" pitchFamily="18" charset="0"/>
                        </a:rPr>
                        <a:t>3.29</a:t>
                      </a:r>
                      <a:endParaRPr lang="en-US" sz="1300" b="1">
                        <a:solidFill>
                          <a:schemeClr val="tx1">
                            <a:lumMod val="75000"/>
                            <a:lumOff val="25000"/>
                          </a:schemeClr>
                        </a:solidFill>
                        <a:effectLst/>
                      </a:endParaRPr>
                    </a:p>
                  </a:txBody>
                  <a:tcPr marL="218610" marR="113677" marT="113677" marB="113677">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a:spcAft>
                          <a:spcPts val="0"/>
                        </a:spcAft>
                      </a:pPr>
                      <a:r>
                        <a:rPr lang="en-US" sz="1300">
                          <a:solidFill>
                            <a:schemeClr val="tx1">
                              <a:lumMod val="75000"/>
                              <a:lumOff val="25000"/>
                            </a:schemeClr>
                          </a:solidFill>
                          <a:effectLst/>
                          <a:latin typeface="Times New Roman" panose="02020603050405020304" pitchFamily="18" charset="0"/>
                        </a:rPr>
                        <a:t>E-Verify Program</a:t>
                      </a:r>
                      <a:endParaRPr lang="en-US" sz="1300">
                        <a:solidFill>
                          <a:schemeClr val="tx1">
                            <a:lumMod val="75000"/>
                            <a:lumOff val="25000"/>
                          </a:schemeClr>
                        </a:solidFill>
                        <a:effectLst/>
                      </a:endParaRPr>
                    </a:p>
                  </a:txBody>
                  <a:tcPr marL="218610" marR="113677" marT="113677" marB="113677">
                    <a:lnL w="19050" cap="flat" cmpd="sng" algn="ctr">
                      <a:solidFill>
                        <a:srgbClr val="FFFFFF"/>
                      </a:solid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rPr>
                        <a:t>Attestation</a:t>
                      </a:r>
                    </a:p>
                  </a:txBody>
                  <a:tcPr marL="218610" marR="113677" marT="113677" marB="113677">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rPr>
                        <a:t>CM</a:t>
                      </a:r>
                    </a:p>
                  </a:txBody>
                  <a:tcPr marL="218610" marR="113677" marT="113677" marB="113677">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64998170"/>
                  </a:ext>
                </a:extLst>
              </a:tr>
              <a:tr h="670404">
                <a:tc>
                  <a:txBody>
                    <a:bodyPr/>
                    <a:lstStyle/>
                    <a:p>
                      <a:pPr>
                        <a:spcAft>
                          <a:spcPts val="0"/>
                        </a:spcAft>
                      </a:pPr>
                      <a:r>
                        <a:rPr lang="en-US" sz="1300" b="1">
                          <a:solidFill>
                            <a:schemeClr val="tx1">
                              <a:lumMod val="75000"/>
                              <a:lumOff val="25000"/>
                            </a:schemeClr>
                          </a:solidFill>
                          <a:effectLst/>
                          <a:highlight>
                            <a:srgbClr val="D9D9D9"/>
                          </a:highlight>
                          <a:latin typeface="Times New Roman" panose="02020603050405020304" pitchFamily="18" charset="0"/>
                        </a:rPr>
                        <a:t>3.48</a:t>
                      </a:r>
                      <a:endParaRPr lang="en-US" sz="1300" b="1">
                        <a:solidFill>
                          <a:schemeClr val="tx1">
                            <a:lumMod val="75000"/>
                            <a:lumOff val="25000"/>
                          </a:schemeClr>
                        </a:solidFill>
                        <a:effectLst/>
                        <a:highlight>
                          <a:srgbClr val="D9D9D9"/>
                        </a:highlight>
                      </a:endParaRPr>
                    </a:p>
                  </a:txBody>
                  <a:tcPr marL="218610" marR="113677" marT="113677" marB="113677">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a:spcAft>
                          <a:spcPts val="0"/>
                        </a:spcAft>
                      </a:pPr>
                      <a:r>
                        <a:rPr lang="en-US" sz="1300">
                          <a:solidFill>
                            <a:schemeClr val="tx1">
                              <a:lumMod val="75000"/>
                              <a:lumOff val="25000"/>
                            </a:schemeClr>
                          </a:solidFill>
                          <a:effectLst/>
                          <a:highlight>
                            <a:srgbClr val="D9D9D9"/>
                          </a:highlight>
                          <a:latin typeface="Times New Roman" panose="02020603050405020304" pitchFamily="18" charset="0"/>
                        </a:rPr>
                        <a:t>Ethics Training for Suppliers</a:t>
                      </a:r>
                      <a:endParaRPr lang="en-US" sz="1300">
                        <a:solidFill>
                          <a:schemeClr val="tx1">
                            <a:lumMod val="75000"/>
                            <a:lumOff val="25000"/>
                          </a:schemeClr>
                        </a:solidFill>
                        <a:effectLst/>
                        <a:highlight>
                          <a:srgbClr val="D9D9D9"/>
                        </a:highlight>
                      </a:endParaRPr>
                    </a:p>
                  </a:txBody>
                  <a:tcPr marL="218610" marR="113677" marT="113677" marB="113677">
                    <a:lnL w="19050" cap="flat" cmpd="sng" algn="ctr">
                      <a:solidFill>
                        <a:srgbClr val="FFFFFF"/>
                      </a:solid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highlight>
                            <a:srgbClr val="D9D9D9"/>
                          </a:highlight>
                        </a:rPr>
                        <a:t>Attestation</a:t>
                      </a:r>
                    </a:p>
                  </a:txBody>
                  <a:tcPr marL="218610" marR="113677" marT="113677" marB="113677">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highlight>
                            <a:srgbClr val="D9D9D9"/>
                          </a:highlight>
                        </a:rPr>
                        <a:t>CM</a:t>
                      </a:r>
                    </a:p>
                  </a:txBody>
                  <a:tcPr marL="218610" marR="113677" marT="113677" marB="113677">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108353687"/>
                  </a:ext>
                </a:extLst>
              </a:tr>
              <a:tr h="466368">
                <a:tc>
                  <a:txBody>
                    <a:bodyPr/>
                    <a:lstStyle/>
                    <a:p>
                      <a:pPr>
                        <a:spcAft>
                          <a:spcPts val="0"/>
                        </a:spcAft>
                      </a:pPr>
                      <a:r>
                        <a:rPr lang="en-US" sz="1300" b="1">
                          <a:solidFill>
                            <a:schemeClr val="tx1">
                              <a:lumMod val="75000"/>
                              <a:lumOff val="25000"/>
                            </a:schemeClr>
                          </a:solidFill>
                          <a:effectLst/>
                          <a:latin typeface="Times New Roman" panose="02020603050405020304" pitchFamily="18" charset="0"/>
                        </a:rPr>
                        <a:t>4.4.1</a:t>
                      </a:r>
                      <a:endParaRPr lang="en-US" sz="1300" b="1">
                        <a:solidFill>
                          <a:schemeClr val="tx1">
                            <a:lumMod val="75000"/>
                            <a:lumOff val="25000"/>
                          </a:schemeClr>
                        </a:solidFill>
                        <a:effectLst/>
                      </a:endParaRPr>
                    </a:p>
                  </a:txBody>
                  <a:tcPr marL="218610" marR="113677" marT="113677" marB="113677">
                    <a:lnL w="12700" cmpd="sng">
                      <a:noFill/>
                      <a:prstDash val="solid"/>
                    </a:lnL>
                    <a:lnR w="19050" cap="flat" cmpd="sng" algn="ctr">
                      <a:solidFill>
                        <a:srgbClr val="FFFFFF"/>
                      </a:solidFill>
                      <a:prstDash val="solid"/>
                    </a:lnR>
                    <a:lnT w="12700" cmpd="sng">
                      <a:noFill/>
                      <a:prstDash val="solid"/>
                    </a:lnT>
                    <a:lnB w="12700" cmpd="sng">
                      <a:noFill/>
                      <a:prstDash val="solid"/>
                    </a:lnB>
                    <a:solidFill>
                      <a:srgbClr val="B4BCBE">
                        <a:alpha val="20000"/>
                      </a:srgbClr>
                    </a:solidFill>
                  </a:tcPr>
                </a:tc>
                <a:tc>
                  <a:txBody>
                    <a:bodyPr/>
                    <a:lstStyle/>
                    <a:p>
                      <a:pPr>
                        <a:spcAft>
                          <a:spcPts val="0"/>
                        </a:spcAft>
                      </a:pPr>
                      <a:r>
                        <a:rPr lang="en-US" sz="1300">
                          <a:solidFill>
                            <a:schemeClr val="tx1">
                              <a:lumMod val="75000"/>
                              <a:lumOff val="25000"/>
                            </a:schemeClr>
                          </a:solidFill>
                          <a:effectLst/>
                          <a:latin typeface="Times New Roman" panose="02020603050405020304" pitchFamily="18" charset="0"/>
                        </a:rPr>
                        <a:t>Participant Eligibility</a:t>
                      </a:r>
                      <a:endParaRPr lang="en-US" sz="1300">
                        <a:solidFill>
                          <a:schemeClr val="tx1">
                            <a:lumMod val="75000"/>
                            <a:lumOff val="25000"/>
                          </a:schemeClr>
                        </a:solidFill>
                        <a:effectLst/>
                      </a:endParaRPr>
                    </a:p>
                  </a:txBody>
                  <a:tcPr marL="218610" marR="113677" marT="113677" marB="113677">
                    <a:lnL w="19050" cap="flat" cmpd="sng" algn="ctr">
                      <a:solidFill>
                        <a:srgbClr val="FFFFFF"/>
                      </a:solid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rPr>
                        <a:t>Attestation</a:t>
                      </a:r>
                    </a:p>
                  </a:txBody>
                  <a:tcPr marL="218610" marR="113677" marT="113677" marB="113677">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spcAft>
                          <a:spcPts val="0"/>
                        </a:spcAft>
                      </a:pPr>
                      <a:r>
                        <a:rPr lang="en-US" sz="1300">
                          <a:solidFill>
                            <a:schemeClr val="tx1">
                              <a:lumMod val="75000"/>
                              <a:lumOff val="25000"/>
                            </a:schemeClr>
                          </a:solidFill>
                          <a:effectLst/>
                        </a:rPr>
                        <a:t>CM</a:t>
                      </a:r>
                    </a:p>
                  </a:txBody>
                  <a:tcPr marL="218610" marR="113677" marT="113677" marB="113677">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2443254484"/>
                  </a:ext>
                </a:extLst>
              </a:tr>
            </a:tbl>
          </a:graphicData>
        </a:graphic>
      </p:graphicFrame>
    </p:spTree>
    <p:extLst>
      <p:ext uri="{BB962C8B-B14F-4D97-AF65-F5344CB8AC3E}">
        <p14:creationId xmlns:p14="http://schemas.microsoft.com/office/powerpoint/2010/main" val="2834863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46F81-2CAD-5775-CE9D-0A7928CFFD18}"/>
              </a:ext>
            </a:extLst>
          </p:cNvPr>
          <p:cNvSpPr>
            <a:spLocks noGrp="1"/>
          </p:cNvSpPr>
          <p:nvPr>
            <p:ph type="title"/>
          </p:nvPr>
        </p:nvSpPr>
        <p:spPr>
          <a:xfrm>
            <a:off x="1113810" y="2980254"/>
            <a:ext cx="3674873" cy="2328986"/>
          </a:xfrm>
        </p:spPr>
        <p:txBody>
          <a:bodyPr vert="horz" lIns="91440" tIns="45720" rIns="91440" bIns="45720" rtlCol="0" anchor="t">
            <a:normAutofit/>
          </a:bodyPr>
          <a:lstStyle/>
          <a:p>
            <a:pPr algn="l" eaLnBrk="1" hangingPunct="1">
              <a:lnSpc>
                <a:spcPct val="90000"/>
              </a:lnSpc>
            </a:pPr>
            <a:r>
              <a:rPr lang="en-US" sz="4800" kern="1200">
                <a:solidFill>
                  <a:schemeClr val="tx1"/>
                </a:solidFill>
                <a:latin typeface="+mj-lt"/>
                <a:ea typeface="+mj-ea"/>
                <a:cs typeface="+mj-cs"/>
              </a:rPr>
              <a:t>Embedded Deliverables Attestation</a:t>
            </a:r>
          </a:p>
        </p:txBody>
      </p:sp>
      <p:grpSp>
        <p:nvGrpSpPr>
          <p:cNvPr id="19" name="Group 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4CB4535-C191-AAB5-03B6-2EC1D29D73A9}"/>
              </a:ext>
            </a:extLst>
          </p:cNvPr>
          <p:cNvPicPr>
            <a:picLocks noChangeAspect="1"/>
          </p:cNvPicPr>
          <p:nvPr/>
        </p:nvPicPr>
        <p:blipFill>
          <a:blip r:embed="rId2"/>
          <a:stretch>
            <a:fillRect/>
          </a:stretch>
        </p:blipFill>
        <p:spPr>
          <a:xfrm>
            <a:off x="5922492" y="1136783"/>
            <a:ext cx="5536001" cy="4525680"/>
          </a:xfrm>
          <a:prstGeom prst="rect">
            <a:avLst/>
          </a:prstGeom>
        </p:spPr>
      </p:pic>
    </p:spTree>
    <p:extLst>
      <p:ext uri="{BB962C8B-B14F-4D97-AF65-F5344CB8AC3E}">
        <p14:creationId xmlns:p14="http://schemas.microsoft.com/office/powerpoint/2010/main" val="2097879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877" name="Rectangle 3687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a:extLst>
              <a:ext uri="{FF2B5EF4-FFF2-40B4-BE49-F238E27FC236}">
                <a16:creationId xmlns:a16="http://schemas.microsoft.com/office/drawing/2014/main" id="{5FE9E8B0-4EE9-A257-9AEF-03F063F6D0DB}"/>
              </a:ext>
            </a:extLst>
          </p:cNvPr>
          <p:cNvSpPr txBox="1">
            <a:spLocks noGrp="1"/>
          </p:cNvSpPr>
          <p:nvPr>
            <p:ph type="title"/>
          </p:nvPr>
        </p:nvSpPr>
        <p:spPr>
          <a:xfrm>
            <a:off x="630936" y="640080"/>
            <a:ext cx="4818888" cy="1481328"/>
          </a:xfrm>
        </p:spPr>
        <p:txBody>
          <a:bodyPr vert="horz" lIns="91440" tIns="45720" rIns="91440" bIns="45720" rtlCol="0" anchor="b">
            <a:normAutofit/>
          </a:bodyPr>
          <a:lstStyle/>
          <a:p>
            <a:pPr marL="12700" algn="l" eaLnBrk="1" fontAlgn="auto" hangingPunct="1">
              <a:lnSpc>
                <a:spcPct val="90000"/>
              </a:lnSpc>
              <a:spcAft>
                <a:spcPts val="0"/>
              </a:spcAft>
              <a:defRPr/>
            </a:pPr>
            <a:r>
              <a:rPr lang="en-US" sz="5000" kern="1200">
                <a:solidFill>
                  <a:schemeClr val="tx1"/>
                </a:solidFill>
                <a:latin typeface="+mj-lt"/>
                <a:ea typeface="+mj-ea"/>
                <a:cs typeface="+mj-cs"/>
              </a:rPr>
              <a:t>INCIDENT</a:t>
            </a:r>
            <a:r>
              <a:rPr lang="en-US" sz="5000" kern="1200" spc="-155">
                <a:solidFill>
                  <a:schemeClr val="tx1"/>
                </a:solidFill>
                <a:latin typeface="+mj-lt"/>
                <a:ea typeface="+mj-ea"/>
                <a:cs typeface="+mj-cs"/>
              </a:rPr>
              <a:t> </a:t>
            </a:r>
            <a:r>
              <a:rPr lang="en-US" sz="5000" kern="1200" spc="-10">
                <a:solidFill>
                  <a:schemeClr val="tx1"/>
                </a:solidFill>
                <a:latin typeface="+mj-lt"/>
                <a:ea typeface="+mj-ea"/>
                <a:cs typeface="+mj-cs"/>
              </a:rPr>
              <a:t>REPORTING</a:t>
            </a:r>
            <a:endParaRPr lang="en-US" sz="5000" kern="1200">
              <a:solidFill>
                <a:schemeClr val="tx1"/>
              </a:solidFill>
              <a:latin typeface="+mj-lt"/>
              <a:ea typeface="+mj-ea"/>
              <a:cs typeface="+mj-cs"/>
            </a:endParaRPr>
          </a:p>
        </p:txBody>
      </p:sp>
      <p:sp>
        <p:nvSpPr>
          <p:cNvPr id="36878"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a:extLst>
              <a:ext uri="{FF2B5EF4-FFF2-40B4-BE49-F238E27FC236}">
                <a16:creationId xmlns:a16="http://schemas.microsoft.com/office/drawing/2014/main" id="{075F355A-15A4-BA5F-339B-5E8A2BCF3594}"/>
              </a:ext>
            </a:extLst>
          </p:cNvPr>
          <p:cNvSpPr txBox="1"/>
          <p:nvPr/>
        </p:nvSpPr>
        <p:spPr>
          <a:xfrm>
            <a:off x="630936" y="2660904"/>
            <a:ext cx="4818888" cy="3547872"/>
          </a:xfrm>
          <a:prstGeom prst="rect">
            <a:avLst/>
          </a:prstGeom>
        </p:spPr>
        <p:txBody>
          <a:bodyPr vert="horz" lIns="91440" tIns="45720" rIns="91440" bIns="45720" rtlCol="0" anchor="t">
            <a:normAutofit lnSpcReduction="10000"/>
          </a:bodyPr>
          <a:lstStyle/>
          <a:p>
            <a:pPr marL="12700" indent="-228600" eaLnBrk="1" fontAlgn="auto" hangingPunct="1">
              <a:lnSpc>
                <a:spcPct val="90000"/>
              </a:lnSpc>
              <a:spcBef>
                <a:spcPts val="700"/>
              </a:spcBef>
              <a:spcAft>
                <a:spcPts val="0"/>
              </a:spcAft>
              <a:buFont typeface="Arial" panose="020B0604020202020204" pitchFamily="34" charset="0"/>
              <a:buChar char="•"/>
              <a:defRPr/>
            </a:pPr>
            <a:r>
              <a:rPr lang="en-US" sz="2000" b="1" dirty="0">
                <a:solidFill>
                  <a:srgbClr val="0070C0"/>
                </a:solidFill>
                <a:latin typeface="+mn-lt"/>
              </a:rPr>
              <a:t>Incident</a:t>
            </a:r>
            <a:r>
              <a:rPr lang="en-US" sz="2000" b="1" spc="-130" dirty="0">
                <a:solidFill>
                  <a:srgbClr val="0070C0"/>
                </a:solidFill>
                <a:latin typeface="+mn-lt"/>
              </a:rPr>
              <a:t> </a:t>
            </a:r>
            <a:r>
              <a:rPr lang="en-US" sz="2000" b="1" dirty="0">
                <a:solidFill>
                  <a:srgbClr val="0070C0"/>
                </a:solidFill>
                <a:latin typeface="+mn-lt"/>
              </a:rPr>
              <a:t>Reporting</a:t>
            </a:r>
            <a:r>
              <a:rPr lang="en-US" sz="2000" b="1" spc="-165" dirty="0">
                <a:solidFill>
                  <a:srgbClr val="0070C0"/>
                </a:solidFill>
                <a:latin typeface="+mn-lt"/>
              </a:rPr>
              <a:t> </a:t>
            </a:r>
            <a:r>
              <a:rPr lang="en-US" sz="2000" b="1" dirty="0">
                <a:solidFill>
                  <a:srgbClr val="0070C0"/>
                </a:solidFill>
                <a:latin typeface="+mn-lt"/>
              </a:rPr>
              <a:t>Policy</a:t>
            </a:r>
            <a:r>
              <a:rPr lang="en-US" sz="2000" b="1" spc="-45" dirty="0">
                <a:solidFill>
                  <a:srgbClr val="0070C0"/>
                </a:solidFill>
                <a:latin typeface="+mn-lt"/>
              </a:rPr>
              <a:t> </a:t>
            </a:r>
            <a:r>
              <a:rPr lang="en-US" sz="2000" b="1" dirty="0">
                <a:solidFill>
                  <a:srgbClr val="0070C0"/>
                </a:solidFill>
                <a:latin typeface="+mn-lt"/>
              </a:rPr>
              <a:t>for</a:t>
            </a:r>
            <a:r>
              <a:rPr lang="en-US" sz="2000" b="1" spc="70" dirty="0">
                <a:solidFill>
                  <a:srgbClr val="0070C0"/>
                </a:solidFill>
                <a:latin typeface="+mn-lt"/>
              </a:rPr>
              <a:t> </a:t>
            </a:r>
            <a:r>
              <a:rPr lang="en-US" sz="2000" b="1" dirty="0">
                <a:solidFill>
                  <a:srgbClr val="0070C0"/>
                </a:solidFill>
                <a:latin typeface="+mn-lt"/>
              </a:rPr>
              <a:t>Kids</a:t>
            </a:r>
            <a:r>
              <a:rPr lang="en-US" sz="2000" b="1" spc="-50" dirty="0">
                <a:solidFill>
                  <a:srgbClr val="0070C0"/>
                </a:solidFill>
                <a:latin typeface="+mn-lt"/>
              </a:rPr>
              <a:t> </a:t>
            </a:r>
            <a:r>
              <a:rPr lang="en-US" sz="2000" b="1" dirty="0">
                <a:solidFill>
                  <a:srgbClr val="0070C0"/>
                </a:solidFill>
                <a:latin typeface="+mn-lt"/>
              </a:rPr>
              <a:t>Hope</a:t>
            </a:r>
            <a:r>
              <a:rPr lang="en-US" sz="2000" b="1" spc="-80" dirty="0">
                <a:solidFill>
                  <a:srgbClr val="0070C0"/>
                </a:solidFill>
                <a:latin typeface="+mn-lt"/>
              </a:rPr>
              <a:t> </a:t>
            </a:r>
            <a:r>
              <a:rPr lang="en-US" sz="2000" b="1" dirty="0">
                <a:solidFill>
                  <a:srgbClr val="0070C0"/>
                </a:solidFill>
                <a:latin typeface="+mn-lt"/>
              </a:rPr>
              <a:t>Alliance</a:t>
            </a:r>
            <a:r>
              <a:rPr lang="en-US" sz="2000" b="1" spc="-85" dirty="0">
                <a:solidFill>
                  <a:srgbClr val="0070C0"/>
                </a:solidFill>
                <a:latin typeface="+mn-lt"/>
              </a:rPr>
              <a:t> </a:t>
            </a:r>
            <a:r>
              <a:rPr lang="en-US" sz="2000" b="1" dirty="0">
                <a:solidFill>
                  <a:srgbClr val="0070C0"/>
                </a:solidFill>
                <a:latin typeface="+mn-lt"/>
              </a:rPr>
              <a:t>changed as</a:t>
            </a:r>
            <a:r>
              <a:rPr lang="en-US" sz="2000" b="1" spc="30" dirty="0">
                <a:solidFill>
                  <a:srgbClr val="0070C0"/>
                </a:solidFill>
                <a:latin typeface="+mn-lt"/>
              </a:rPr>
              <a:t> </a:t>
            </a:r>
            <a:r>
              <a:rPr lang="en-US" sz="2000" b="1" dirty="0">
                <a:solidFill>
                  <a:srgbClr val="0070C0"/>
                </a:solidFill>
                <a:latin typeface="+mn-lt"/>
              </a:rPr>
              <a:t>of</a:t>
            </a:r>
            <a:r>
              <a:rPr lang="en-US" sz="2000" b="1" spc="-50" dirty="0">
                <a:solidFill>
                  <a:srgbClr val="0070C0"/>
                </a:solidFill>
                <a:latin typeface="+mn-lt"/>
              </a:rPr>
              <a:t> </a:t>
            </a:r>
            <a:r>
              <a:rPr lang="en-US" sz="2000" b="1" spc="-10" dirty="0">
                <a:solidFill>
                  <a:srgbClr val="0070C0"/>
                </a:solidFill>
                <a:latin typeface="+mn-lt"/>
              </a:rPr>
              <a:t>08/01/2021</a:t>
            </a:r>
            <a:endParaRPr lang="en-US" sz="2000" b="1" dirty="0">
              <a:solidFill>
                <a:srgbClr val="0070C0"/>
              </a:solidFill>
              <a:latin typeface="+mn-lt"/>
            </a:endParaRPr>
          </a:p>
          <a:p>
            <a:pPr marL="12700" indent="-228600" eaLnBrk="1" fontAlgn="auto" hangingPunct="1">
              <a:lnSpc>
                <a:spcPct val="90000"/>
              </a:lnSpc>
              <a:spcBef>
                <a:spcPts val="605"/>
              </a:spcBef>
              <a:spcAft>
                <a:spcPts val="0"/>
              </a:spcAft>
              <a:buFont typeface="Arial" panose="020B0604020202020204" pitchFamily="34" charset="0"/>
              <a:buChar char="•"/>
              <a:defRPr/>
            </a:pPr>
            <a:r>
              <a:rPr lang="en-US" sz="2000" b="1" dirty="0">
                <a:solidFill>
                  <a:srgbClr val="0070C0"/>
                </a:solidFill>
                <a:latin typeface="+mn-lt"/>
              </a:rPr>
              <a:t>Providers</a:t>
            </a:r>
            <a:r>
              <a:rPr lang="en-US" sz="2000" b="1" spc="35" dirty="0">
                <a:solidFill>
                  <a:srgbClr val="0070C0"/>
                </a:solidFill>
                <a:latin typeface="+mn-lt"/>
              </a:rPr>
              <a:t> </a:t>
            </a:r>
            <a:r>
              <a:rPr lang="en-US" sz="2000" b="1" dirty="0">
                <a:solidFill>
                  <a:srgbClr val="0070C0"/>
                </a:solidFill>
                <a:latin typeface="+mn-lt"/>
              </a:rPr>
              <a:t>are required</a:t>
            </a:r>
            <a:r>
              <a:rPr lang="en-US" sz="2000" b="1" spc="-80" dirty="0">
                <a:solidFill>
                  <a:srgbClr val="0070C0"/>
                </a:solidFill>
                <a:latin typeface="+mn-lt"/>
              </a:rPr>
              <a:t> </a:t>
            </a:r>
            <a:r>
              <a:rPr lang="en-US" sz="2000" b="1" dirty="0">
                <a:solidFill>
                  <a:srgbClr val="0070C0"/>
                </a:solidFill>
                <a:latin typeface="+mn-lt"/>
              </a:rPr>
              <a:t>to</a:t>
            </a:r>
            <a:r>
              <a:rPr lang="en-US" sz="2000" b="1" spc="-75" dirty="0">
                <a:solidFill>
                  <a:srgbClr val="0070C0"/>
                </a:solidFill>
                <a:latin typeface="+mn-lt"/>
              </a:rPr>
              <a:t> </a:t>
            </a:r>
            <a:r>
              <a:rPr lang="en-US" sz="2000" b="1" dirty="0">
                <a:solidFill>
                  <a:srgbClr val="0070C0"/>
                </a:solidFill>
                <a:latin typeface="+mn-lt"/>
              </a:rPr>
              <a:t>report</a:t>
            </a:r>
            <a:r>
              <a:rPr lang="en-US" sz="2000" b="1" spc="-35" dirty="0">
                <a:solidFill>
                  <a:srgbClr val="0070C0"/>
                </a:solidFill>
                <a:latin typeface="+mn-lt"/>
              </a:rPr>
              <a:t> </a:t>
            </a:r>
            <a:r>
              <a:rPr lang="en-US" sz="2000" b="1" dirty="0">
                <a:solidFill>
                  <a:srgbClr val="0070C0"/>
                </a:solidFill>
                <a:latin typeface="+mn-lt"/>
              </a:rPr>
              <a:t>incidents,</a:t>
            </a:r>
            <a:r>
              <a:rPr lang="en-US" sz="2000" b="1" spc="-120" dirty="0">
                <a:solidFill>
                  <a:srgbClr val="0070C0"/>
                </a:solidFill>
                <a:latin typeface="+mn-lt"/>
              </a:rPr>
              <a:t> </a:t>
            </a:r>
            <a:r>
              <a:rPr lang="en-US" sz="2000" b="1" dirty="0">
                <a:solidFill>
                  <a:srgbClr val="0070C0"/>
                </a:solidFill>
                <a:latin typeface="+mn-lt"/>
              </a:rPr>
              <a:t>occurrences,</a:t>
            </a:r>
            <a:r>
              <a:rPr lang="en-US" sz="2000" b="1" spc="-120" dirty="0">
                <a:solidFill>
                  <a:srgbClr val="0070C0"/>
                </a:solidFill>
                <a:latin typeface="+mn-lt"/>
              </a:rPr>
              <a:t> </a:t>
            </a:r>
            <a:r>
              <a:rPr lang="en-US" sz="2000" b="1" dirty="0">
                <a:solidFill>
                  <a:srgbClr val="0070C0"/>
                </a:solidFill>
                <a:latin typeface="+mn-lt"/>
              </a:rPr>
              <a:t>or</a:t>
            </a:r>
            <a:r>
              <a:rPr lang="en-US" sz="2000" b="1" spc="-75" dirty="0">
                <a:solidFill>
                  <a:srgbClr val="0070C0"/>
                </a:solidFill>
                <a:latin typeface="+mn-lt"/>
              </a:rPr>
              <a:t> </a:t>
            </a:r>
            <a:r>
              <a:rPr lang="en-US" sz="2000" b="1" dirty="0">
                <a:solidFill>
                  <a:srgbClr val="0070C0"/>
                </a:solidFill>
                <a:latin typeface="+mn-lt"/>
              </a:rPr>
              <a:t>events</a:t>
            </a:r>
            <a:r>
              <a:rPr lang="en-US" sz="2000" b="1" spc="-35" dirty="0">
                <a:solidFill>
                  <a:srgbClr val="0070C0"/>
                </a:solidFill>
                <a:latin typeface="+mn-lt"/>
              </a:rPr>
              <a:t> </a:t>
            </a:r>
            <a:r>
              <a:rPr lang="en-US" sz="2000" b="1" spc="-10" dirty="0">
                <a:solidFill>
                  <a:srgbClr val="0070C0"/>
                </a:solidFill>
                <a:latin typeface="+mn-lt"/>
              </a:rPr>
              <a:t>which:</a:t>
            </a:r>
            <a:endParaRPr lang="en-US" sz="2000" b="1" dirty="0">
              <a:solidFill>
                <a:srgbClr val="0070C0"/>
              </a:solidFill>
              <a:latin typeface="+mn-lt"/>
            </a:endParaRPr>
          </a:p>
          <a:p>
            <a:pPr marL="731520" lvl="6" indent="-228600">
              <a:lnSpc>
                <a:spcPct val="90000"/>
              </a:lnSpc>
              <a:spcBef>
                <a:spcPts val="605"/>
              </a:spcBef>
              <a:buSzPct val="95000"/>
              <a:buFont typeface="Arial" panose="020B0604020202020204" pitchFamily="34" charset="0"/>
              <a:buChar char="•"/>
              <a:tabLst>
                <a:tab pos="103505" algn="l"/>
              </a:tabLst>
              <a:defRPr/>
            </a:pPr>
            <a:r>
              <a:rPr lang="en-US" sz="2000" b="1" dirty="0">
                <a:solidFill>
                  <a:srgbClr val="0070C0"/>
                </a:solidFill>
                <a:latin typeface="+mn-lt"/>
              </a:rPr>
              <a:t>Place clients</a:t>
            </a:r>
            <a:r>
              <a:rPr lang="en-US" sz="2000" b="1" spc="-125" dirty="0">
                <a:solidFill>
                  <a:srgbClr val="0070C0"/>
                </a:solidFill>
                <a:latin typeface="+mn-lt"/>
              </a:rPr>
              <a:t> </a:t>
            </a:r>
            <a:r>
              <a:rPr lang="en-US" sz="2000" b="1" dirty="0">
                <a:solidFill>
                  <a:srgbClr val="0070C0"/>
                </a:solidFill>
                <a:latin typeface="+mn-lt"/>
              </a:rPr>
              <a:t>or employees</a:t>
            </a:r>
            <a:r>
              <a:rPr lang="en-US" sz="2000" b="1" spc="-45" dirty="0">
                <a:solidFill>
                  <a:srgbClr val="0070C0"/>
                </a:solidFill>
                <a:latin typeface="+mn-lt"/>
              </a:rPr>
              <a:t> </a:t>
            </a:r>
            <a:r>
              <a:rPr lang="en-US" sz="2000" b="1" dirty="0">
                <a:solidFill>
                  <a:srgbClr val="0070C0"/>
                </a:solidFill>
                <a:latin typeface="+mn-lt"/>
              </a:rPr>
              <a:t>at</a:t>
            </a:r>
            <a:r>
              <a:rPr lang="en-US" sz="2000" b="1" spc="-45" dirty="0">
                <a:solidFill>
                  <a:srgbClr val="0070C0"/>
                </a:solidFill>
                <a:latin typeface="+mn-lt"/>
              </a:rPr>
              <a:t> </a:t>
            </a:r>
            <a:r>
              <a:rPr lang="en-US" sz="2000" b="1" spc="-20" dirty="0">
                <a:solidFill>
                  <a:srgbClr val="0070C0"/>
                </a:solidFill>
                <a:latin typeface="+mn-lt"/>
              </a:rPr>
              <a:t>risk</a:t>
            </a:r>
            <a:endParaRPr lang="en-US" sz="2000" b="1" dirty="0">
              <a:solidFill>
                <a:srgbClr val="0070C0"/>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4139" algn="l"/>
              </a:tabLst>
              <a:defRPr/>
            </a:pPr>
            <a:r>
              <a:rPr lang="en-US" sz="2000" b="1" dirty="0">
                <a:solidFill>
                  <a:srgbClr val="0070C0"/>
                </a:solidFill>
                <a:latin typeface="+mn-lt"/>
              </a:rPr>
              <a:t>Result</a:t>
            </a:r>
            <a:r>
              <a:rPr lang="en-US" sz="2000" b="1" spc="-114" dirty="0">
                <a:solidFill>
                  <a:srgbClr val="0070C0"/>
                </a:solidFill>
                <a:latin typeface="+mn-lt"/>
              </a:rPr>
              <a:t> </a:t>
            </a:r>
            <a:r>
              <a:rPr lang="en-US" sz="2000" b="1" dirty="0">
                <a:solidFill>
                  <a:srgbClr val="0070C0"/>
                </a:solidFill>
                <a:latin typeface="+mn-lt"/>
              </a:rPr>
              <a:t>in</a:t>
            </a:r>
            <a:r>
              <a:rPr lang="en-US" sz="2000" b="1" spc="15" dirty="0">
                <a:solidFill>
                  <a:srgbClr val="0070C0"/>
                </a:solidFill>
                <a:latin typeface="+mn-lt"/>
              </a:rPr>
              <a:t> </a:t>
            </a:r>
            <a:r>
              <a:rPr lang="en-US" sz="2000" b="1" dirty="0">
                <a:solidFill>
                  <a:srgbClr val="0070C0"/>
                </a:solidFill>
                <a:latin typeface="+mn-lt"/>
              </a:rPr>
              <a:t>serious</a:t>
            </a:r>
            <a:r>
              <a:rPr lang="en-US" sz="2000" b="1" spc="-30" dirty="0">
                <a:solidFill>
                  <a:srgbClr val="0070C0"/>
                </a:solidFill>
                <a:latin typeface="+mn-lt"/>
              </a:rPr>
              <a:t> </a:t>
            </a:r>
            <a:r>
              <a:rPr lang="en-US" sz="2000" b="1" dirty="0">
                <a:solidFill>
                  <a:srgbClr val="0070C0"/>
                </a:solidFill>
                <a:latin typeface="+mn-lt"/>
              </a:rPr>
              <a:t>injury</a:t>
            </a:r>
            <a:r>
              <a:rPr lang="en-US" sz="2000" b="1" spc="-25" dirty="0">
                <a:solidFill>
                  <a:srgbClr val="0070C0"/>
                </a:solidFill>
                <a:latin typeface="+mn-lt"/>
              </a:rPr>
              <a:t> </a:t>
            </a:r>
            <a:r>
              <a:rPr lang="en-US" sz="2000" b="1" dirty="0">
                <a:solidFill>
                  <a:srgbClr val="0070C0"/>
                </a:solidFill>
                <a:latin typeface="+mn-lt"/>
              </a:rPr>
              <a:t>to</a:t>
            </a:r>
            <a:r>
              <a:rPr lang="en-US" sz="2000" b="1" spc="-60" dirty="0">
                <a:solidFill>
                  <a:srgbClr val="0070C0"/>
                </a:solidFill>
                <a:latin typeface="+mn-lt"/>
              </a:rPr>
              <a:t> </a:t>
            </a:r>
            <a:r>
              <a:rPr lang="en-US" sz="2000" b="1" dirty="0">
                <a:solidFill>
                  <a:srgbClr val="0070C0"/>
                </a:solidFill>
                <a:latin typeface="+mn-lt"/>
              </a:rPr>
              <a:t>clients</a:t>
            </a:r>
            <a:r>
              <a:rPr lang="en-US" sz="2000" b="1" spc="-105" dirty="0">
                <a:solidFill>
                  <a:srgbClr val="0070C0"/>
                </a:solidFill>
                <a:latin typeface="+mn-lt"/>
              </a:rPr>
              <a:t> </a:t>
            </a:r>
            <a:r>
              <a:rPr lang="en-US" sz="2000" b="1" dirty="0">
                <a:solidFill>
                  <a:srgbClr val="0070C0"/>
                </a:solidFill>
                <a:latin typeface="+mn-lt"/>
              </a:rPr>
              <a:t>or</a:t>
            </a:r>
            <a:r>
              <a:rPr lang="en-US" sz="2000" b="1" spc="15" dirty="0">
                <a:solidFill>
                  <a:srgbClr val="0070C0"/>
                </a:solidFill>
                <a:latin typeface="+mn-lt"/>
              </a:rPr>
              <a:t> </a:t>
            </a:r>
            <a:r>
              <a:rPr lang="en-US" sz="2000" b="1" spc="-10" dirty="0">
                <a:solidFill>
                  <a:srgbClr val="0070C0"/>
                </a:solidFill>
                <a:latin typeface="+mn-lt"/>
              </a:rPr>
              <a:t>employees</a:t>
            </a:r>
            <a:endParaRPr lang="en-US" sz="2000" b="1" dirty="0">
              <a:solidFill>
                <a:srgbClr val="0070C0"/>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3505" algn="l"/>
              </a:tabLst>
              <a:defRPr/>
            </a:pPr>
            <a:r>
              <a:rPr lang="en-US" sz="2000" b="1" dirty="0">
                <a:solidFill>
                  <a:srgbClr val="0070C0"/>
                </a:solidFill>
                <a:latin typeface="+mn-lt"/>
              </a:rPr>
              <a:t>Require</a:t>
            </a:r>
            <a:r>
              <a:rPr lang="en-US" sz="2000" b="1" spc="-70" dirty="0">
                <a:solidFill>
                  <a:srgbClr val="0070C0"/>
                </a:solidFill>
                <a:latin typeface="+mn-lt"/>
              </a:rPr>
              <a:t> </a:t>
            </a:r>
            <a:r>
              <a:rPr lang="en-US" sz="2000" b="1" dirty="0">
                <a:solidFill>
                  <a:srgbClr val="0070C0"/>
                </a:solidFill>
                <a:latin typeface="+mn-lt"/>
              </a:rPr>
              <a:t>the</a:t>
            </a:r>
            <a:r>
              <a:rPr lang="en-US" sz="2000" b="1" spc="-75" dirty="0">
                <a:solidFill>
                  <a:srgbClr val="0070C0"/>
                </a:solidFill>
                <a:latin typeface="+mn-lt"/>
              </a:rPr>
              <a:t> </a:t>
            </a:r>
            <a:r>
              <a:rPr lang="en-US" sz="2000" b="1" dirty="0">
                <a:solidFill>
                  <a:srgbClr val="0070C0"/>
                </a:solidFill>
                <a:latin typeface="+mn-lt"/>
              </a:rPr>
              <a:t>direct</a:t>
            </a:r>
            <a:r>
              <a:rPr lang="en-US" sz="2000" b="1" spc="-25" dirty="0">
                <a:solidFill>
                  <a:srgbClr val="0070C0"/>
                </a:solidFill>
                <a:latin typeface="+mn-lt"/>
              </a:rPr>
              <a:t> </a:t>
            </a:r>
            <a:r>
              <a:rPr lang="en-US" sz="2000" b="1" dirty="0">
                <a:solidFill>
                  <a:srgbClr val="0070C0"/>
                </a:solidFill>
                <a:latin typeface="+mn-lt"/>
              </a:rPr>
              <a:t>intervention</a:t>
            </a:r>
            <a:r>
              <a:rPr lang="en-US" sz="2000" b="1" spc="-155" dirty="0">
                <a:solidFill>
                  <a:srgbClr val="0070C0"/>
                </a:solidFill>
                <a:latin typeface="+mn-lt"/>
              </a:rPr>
              <a:t> </a:t>
            </a:r>
            <a:r>
              <a:rPr lang="en-US" sz="2000" b="1" dirty="0">
                <a:solidFill>
                  <a:srgbClr val="0070C0"/>
                </a:solidFill>
                <a:latin typeface="+mn-lt"/>
              </a:rPr>
              <a:t>of</a:t>
            </a:r>
            <a:r>
              <a:rPr lang="en-US" sz="2000" b="1" spc="50" dirty="0">
                <a:solidFill>
                  <a:srgbClr val="0070C0"/>
                </a:solidFill>
                <a:latin typeface="+mn-lt"/>
              </a:rPr>
              <a:t> </a:t>
            </a:r>
            <a:r>
              <a:rPr lang="en-US" sz="2000" b="1" dirty="0">
                <a:solidFill>
                  <a:srgbClr val="0070C0"/>
                </a:solidFill>
                <a:latin typeface="+mn-lt"/>
              </a:rPr>
              <a:t>program</a:t>
            </a:r>
            <a:r>
              <a:rPr lang="en-US" sz="2000" b="1" spc="-110" dirty="0">
                <a:solidFill>
                  <a:srgbClr val="0070C0"/>
                </a:solidFill>
                <a:latin typeface="+mn-lt"/>
              </a:rPr>
              <a:t> </a:t>
            </a:r>
            <a:r>
              <a:rPr lang="en-US" sz="2000" b="1" dirty="0">
                <a:solidFill>
                  <a:srgbClr val="0070C0"/>
                </a:solidFill>
                <a:latin typeface="+mn-lt"/>
              </a:rPr>
              <a:t>or</a:t>
            </a:r>
            <a:r>
              <a:rPr lang="en-US" sz="2000" b="1" spc="15" dirty="0">
                <a:solidFill>
                  <a:srgbClr val="0070C0"/>
                </a:solidFill>
                <a:latin typeface="+mn-lt"/>
              </a:rPr>
              <a:t> </a:t>
            </a:r>
            <a:r>
              <a:rPr lang="en-US" sz="2000" b="1" dirty="0">
                <a:solidFill>
                  <a:srgbClr val="0070C0"/>
                </a:solidFill>
                <a:latin typeface="+mn-lt"/>
              </a:rPr>
              <a:t>agency</a:t>
            </a:r>
            <a:r>
              <a:rPr lang="en-US" sz="2000" b="1" spc="-110" dirty="0">
                <a:solidFill>
                  <a:srgbClr val="0070C0"/>
                </a:solidFill>
                <a:latin typeface="+mn-lt"/>
              </a:rPr>
              <a:t> </a:t>
            </a:r>
            <a:r>
              <a:rPr lang="en-US" sz="2000" b="1" dirty="0">
                <a:solidFill>
                  <a:srgbClr val="0070C0"/>
                </a:solidFill>
                <a:latin typeface="+mn-lt"/>
              </a:rPr>
              <a:t>management</a:t>
            </a:r>
            <a:r>
              <a:rPr lang="en-US" sz="2000" b="1" spc="-35" dirty="0">
                <a:solidFill>
                  <a:srgbClr val="0070C0"/>
                </a:solidFill>
                <a:latin typeface="+mn-lt"/>
              </a:rPr>
              <a:t> </a:t>
            </a:r>
            <a:r>
              <a:rPr lang="en-US" sz="2000" b="1" spc="-10" dirty="0">
                <a:solidFill>
                  <a:srgbClr val="0070C0"/>
                </a:solidFill>
                <a:latin typeface="+mn-lt"/>
              </a:rPr>
              <a:t>staff</a:t>
            </a:r>
            <a:endParaRPr lang="en-US" sz="2000" b="1" dirty="0">
              <a:solidFill>
                <a:srgbClr val="0070C0"/>
              </a:solidFill>
              <a:latin typeface="+mn-lt"/>
            </a:endParaRPr>
          </a:p>
          <a:p>
            <a:pPr marL="731520" indent="-228600" eaLnBrk="1" fontAlgn="auto" hangingPunct="1">
              <a:lnSpc>
                <a:spcPct val="90000"/>
              </a:lnSpc>
              <a:spcBef>
                <a:spcPts val="605"/>
              </a:spcBef>
              <a:spcAft>
                <a:spcPts val="0"/>
              </a:spcAft>
              <a:buSzPct val="95000"/>
              <a:buFont typeface="Arial" panose="020B0604020202020204" pitchFamily="34" charset="0"/>
              <a:buChar char="•"/>
              <a:tabLst>
                <a:tab pos="103505" algn="l"/>
              </a:tabLst>
              <a:defRPr/>
            </a:pPr>
            <a:r>
              <a:rPr lang="en-US" sz="2000" b="1" dirty="0">
                <a:solidFill>
                  <a:srgbClr val="0070C0"/>
                </a:solidFill>
                <a:latin typeface="+mn-lt"/>
              </a:rPr>
              <a:t>Could</a:t>
            </a:r>
            <a:r>
              <a:rPr lang="en-US" sz="2000" b="1" spc="-70" dirty="0">
                <a:solidFill>
                  <a:srgbClr val="0070C0"/>
                </a:solidFill>
                <a:latin typeface="+mn-lt"/>
              </a:rPr>
              <a:t> </a:t>
            </a:r>
            <a:r>
              <a:rPr lang="en-US" sz="2000" b="1" dirty="0">
                <a:solidFill>
                  <a:srgbClr val="0070C0"/>
                </a:solidFill>
                <a:latin typeface="+mn-lt"/>
              </a:rPr>
              <a:t>generate</a:t>
            </a:r>
            <a:r>
              <a:rPr lang="en-US" sz="2000" b="1" spc="-60" dirty="0">
                <a:solidFill>
                  <a:srgbClr val="0070C0"/>
                </a:solidFill>
                <a:latin typeface="+mn-lt"/>
              </a:rPr>
              <a:t> </a:t>
            </a:r>
            <a:r>
              <a:rPr lang="en-US" sz="2000" b="1" dirty="0">
                <a:solidFill>
                  <a:srgbClr val="0070C0"/>
                </a:solidFill>
                <a:latin typeface="+mn-lt"/>
              </a:rPr>
              <a:t>public</a:t>
            </a:r>
            <a:r>
              <a:rPr lang="en-US" sz="2000" b="1" spc="-25" dirty="0">
                <a:solidFill>
                  <a:srgbClr val="0070C0"/>
                </a:solidFill>
                <a:latin typeface="+mn-lt"/>
              </a:rPr>
              <a:t> </a:t>
            </a:r>
            <a:r>
              <a:rPr lang="en-US" sz="2000" b="1" dirty="0">
                <a:solidFill>
                  <a:srgbClr val="0070C0"/>
                </a:solidFill>
                <a:latin typeface="+mn-lt"/>
              </a:rPr>
              <a:t>reaction</a:t>
            </a:r>
            <a:r>
              <a:rPr lang="en-US" sz="2000" b="1" spc="-150" dirty="0">
                <a:solidFill>
                  <a:srgbClr val="0070C0"/>
                </a:solidFill>
                <a:latin typeface="+mn-lt"/>
              </a:rPr>
              <a:t> </a:t>
            </a:r>
            <a:r>
              <a:rPr lang="en-US" sz="2000" b="1" dirty="0">
                <a:solidFill>
                  <a:srgbClr val="0070C0"/>
                </a:solidFill>
                <a:latin typeface="+mn-lt"/>
              </a:rPr>
              <a:t>or</a:t>
            </a:r>
            <a:r>
              <a:rPr lang="en-US" sz="2000" b="1" spc="20" dirty="0">
                <a:solidFill>
                  <a:srgbClr val="0070C0"/>
                </a:solidFill>
                <a:latin typeface="+mn-lt"/>
              </a:rPr>
              <a:t> </a:t>
            </a:r>
            <a:r>
              <a:rPr lang="en-US" sz="2000" b="1" dirty="0">
                <a:solidFill>
                  <a:srgbClr val="0070C0"/>
                </a:solidFill>
                <a:latin typeface="+mn-lt"/>
              </a:rPr>
              <a:t>media</a:t>
            </a:r>
            <a:r>
              <a:rPr lang="en-US" sz="2000" b="1" spc="15" dirty="0">
                <a:solidFill>
                  <a:srgbClr val="0070C0"/>
                </a:solidFill>
                <a:latin typeface="+mn-lt"/>
              </a:rPr>
              <a:t> </a:t>
            </a:r>
            <a:r>
              <a:rPr lang="en-US" sz="2000" b="1" spc="-10" dirty="0">
                <a:solidFill>
                  <a:srgbClr val="0070C0"/>
                </a:solidFill>
                <a:latin typeface="+mn-lt"/>
              </a:rPr>
              <a:t>attention.</a:t>
            </a:r>
            <a:endParaRPr lang="en-US" sz="2000" b="1" dirty="0">
              <a:solidFill>
                <a:srgbClr val="0070C0"/>
              </a:solidFill>
              <a:latin typeface="+mn-lt"/>
            </a:endParaRPr>
          </a:p>
        </p:txBody>
      </p:sp>
      <p:pic>
        <p:nvPicPr>
          <p:cNvPr id="36868" name="object 4">
            <a:extLst>
              <a:ext uri="{FF2B5EF4-FFF2-40B4-BE49-F238E27FC236}">
                <a16:creationId xmlns:a16="http://schemas.microsoft.com/office/drawing/2014/main" id="{8A7DEF29-CA2F-0ACA-A9EE-39F420310C3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682130"/>
            <a:ext cx="5353146" cy="34260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4E719242-2207-313D-E6EC-A34ACCCAF2B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algn="r">
              <a:defRPr/>
            </a:pPr>
            <a:fld id="{3D7F47B1-A197-4479-839E-ECD86FB6FFD6}" type="slidenum">
              <a:rPr lang="en-US" sz="1200" kern="1200">
                <a:solidFill>
                  <a:schemeClr val="tx1">
                    <a:tint val="75000"/>
                  </a:schemeClr>
                </a:solidFill>
                <a:latin typeface="+mn-lt"/>
                <a:cs typeface="+mn-cs"/>
              </a:rPr>
              <a:pPr marL="0" algn="r">
                <a:defRPr/>
              </a:pPr>
              <a:t>23</a:t>
            </a:fld>
            <a:endParaRPr lang="en-US" sz="1200" kern="1200">
              <a:solidFill>
                <a:schemeClr val="tx1">
                  <a:tint val="75000"/>
                </a:schemeClr>
              </a:solidFill>
              <a:latin typeface="+mn-lt"/>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E85BF8D-B05E-5475-19A1-6ED44E257C6C}"/>
              </a:ext>
            </a:extLst>
          </p:cNvPr>
          <p:cNvSpPr txBox="1">
            <a:spLocks noGrp="1"/>
          </p:cNvSpPr>
          <p:nvPr>
            <p:ph type="title"/>
          </p:nvPr>
        </p:nvSpPr>
        <p:spPr>
          <a:xfrm>
            <a:off x="930275" y="384175"/>
            <a:ext cx="9358313" cy="450850"/>
          </a:xfrm>
        </p:spPr>
        <p:txBody>
          <a:bodyPr vert="horz" tIns="16510" rtlCol="0"/>
          <a:lstStyle/>
          <a:p>
            <a:pPr marL="12700" eaLnBrk="1" fontAlgn="auto" hangingPunct="1">
              <a:spcBef>
                <a:spcPts val="130"/>
              </a:spcBef>
              <a:spcAft>
                <a:spcPts val="0"/>
              </a:spcAft>
              <a:defRPr/>
            </a:pPr>
            <a:r>
              <a:rPr sz="2750">
                <a:solidFill>
                  <a:schemeClr val="tx1"/>
                </a:solidFill>
              </a:rPr>
              <a:t>MONTHLY</a:t>
            </a:r>
            <a:r>
              <a:rPr sz="2750" spc="35">
                <a:solidFill>
                  <a:schemeClr val="tx1"/>
                </a:solidFill>
              </a:rPr>
              <a:t> </a:t>
            </a:r>
            <a:r>
              <a:rPr sz="2750">
                <a:solidFill>
                  <a:schemeClr val="tx1"/>
                </a:solidFill>
              </a:rPr>
              <a:t>NON-</a:t>
            </a:r>
            <a:r>
              <a:rPr sz="2750" spc="160">
                <a:solidFill>
                  <a:schemeClr val="tx1"/>
                </a:solidFill>
              </a:rPr>
              <a:t> </a:t>
            </a:r>
            <a:r>
              <a:rPr sz="2750">
                <a:solidFill>
                  <a:schemeClr val="tx1"/>
                </a:solidFill>
              </a:rPr>
              <a:t>EMERGENCY</a:t>
            </a:r>
            <a:r>
              <a:rPr sz="2750" spc="40">
                <a:solidFill>
                  <a:schemeClr val="tx1"/>
                </a:solidFill>
              </a:rPr>
              <a:t> </a:t>
            </a:r>
            <a:r>
              <a:rPr sz="2750">
                <a:solidFill>
                  <a:schemeClr val="tx1"/>
                </a:solidFill>
              </a:rPr>
              <a:t>INCIDENT</a:t>
            </a:r>
            <a:r>
              <a:rPr sz="2750" spc="385">
                <a:solidFill>
                  <a:schemeClr val="tx1"/>
                </a:solidFill>
              </a:rPr>
              <a:t> </a:t>
            </a:r>
            <a:r>
              <a:rPr sz="2750">
                <a:solidFill>
                  <a:schemeClr val="tx1"/>
                </a:solidFill>
              </a:rPr>
              <a:t>REPORT</a:t>
            </a:r>
            <a:r>
              <a:rPr sz="2750" spc="45">
                <a:solidFill>
                  <a:schemeClr val="tx1"/>
                </a:solidFill>
              </a:rPr>
              <a:t> </a:t>
            </a:r>
            <a:r>
              <a:rPr sz="2750" spc="-25">
                <a:solidFill>
                  <a:schemeClr val="tx1"/>
                </a:solidFill>
              </a:rPr>
              <a:t>LOG</a:t>
            </a:r>
            <a:endParaRPr sz="2750">
              <a:solidFill>
                <a:schemeClr val="tx1"/>
              </a:solidFill>
            </a:endParaRPr>
          </a:p>
        </p:txBody>
      </p:sp>
      <p:sp>
        <p:nvSpPr>
          <p:cNvPr id="3" name="object 3">
            <a:extLst>
              <a:ext uri="{FF2B5EF4-FFF2-40B4-BE49-F238E27FC236}">
                <a16:creationId xmlns:a16="http://schemas.microsoft.com/office/drawing/2014/main" id="{E67FCC3B-E722-D3DC-2BAE-7D20CAF88551}"/>
              </a:ext>
            </a:extLst>
          </p:cNvPr>
          <p:cNvSpPr txBox="1"/>
          <p:nvPr/>
        </p:nvSpPr>
        <p:spPr>
          <a:xfrm>
            <a:off x="266700" y="1125538"/>
            <a:ext cx="11139488" cy="1795462"/>
          </a:xfrm>
          <a:prstGeom prst="rect">
            <a:avLst/>
          </a:prstGeom>
        </p:spPr>
        <p:txBody>
          <a:bodyPr lIns="0" tIns="88900" rIns="0" bIns="0">
            <a:spAutoFit/>
          </a:bodyPr>
          <a:lstStyle/>
          <a:p>
            <a:pPr marL="180975" indent="-143510" eaLnBrk="1" fontAlgn="auto" hangingPunct="1">
              <a:spcBef>
                <a:spcPts val="700"/>
              </a:spcBef>
              <a:spcAft>
                <a:spcPts val="0"/>
              </a:spcAft>
              <a:buFontTx/>
              <a:buChar char="•"/>
              <a:tabLst>
                <a:tab pos="181610" algn="l"/>
              </a:tabLst>
              <a:defRPr/>
            </a:pPr>
            <a:r>
              <a:rPr sz="2000" kern="0">
                <a:solidFill>
                  <a:srgbClr val="585858"/>
                </a:solidFill>
                <a:latin typeface="Arial"/>
                <a:cs typeface="Arial"/>
              </a:rPr>
              <a:t>All</a:t>
            </a:r>
            <a:r>
              <a:rPr sz="2000" kern="0" spc="25">
                <a:solidFill>
                  <a:srgbClr val="585858"/>
                </a:solidFill>
                <a:latin typeface="Arial"/>
                <a:cs typeface="Arial"/>
              </a:rPr>
              <a:t> </a:t>
            </a:r>
            <a:r>
              <a:rPr sz="2000" kern="0">
                <a:solidFill>
                  <a:srgbClr val="585858"/>
                </a:solidFill>
                <a:latin typeface="Arial"/>
                <a:cs typeface="Arial"/>
              </a:rPr>
              <a:t>non-emergency</a:t>
            </a:r>
            <a:r>
              <a:rPr sz="2000" kern="0" spc="-100">
                <a:solidFill>
                  <a:srgbClr val="585858"/>
                </a:solidFill>
                <a:latin typeface="Arial"/>
                <a:cs typeface="Arial"/>
              </a:rPr>
              <a:t> </a:t>
            </a:r>
            <a:r>
              <a:rPr sz="2000" kern="0">
                <a:solidFill>
                  <a:srgbClr val="585858"/>
                </a:solidFill>
                <a:latin typeface="Arial"/>
                <a:cs typeface="Arial"/>
              </a:rPr>
              <a:t>incidents</a:t>
            </a:r>
            <a:r>
              <a:rPr sz="2000" kern="0" spc="-100">
                <a:solidFill>
                  <a:srgbClr val="585858"/>
                </a:solidFill>
                <a:latin typeface="Arial"/>
                <a:cs typeface="Arial"/>
              </a:rPr>
              <a:t> </a:t>
            </a:r>
            <a:r>
              <a:rPr sz="2000" kern="0">
                <a:solidFill>
                  <a:srgbClr val="585858"/>
                </a:solidFill>
                <a:latin typeface="Arial"/>
                <a:cs typeface="Arial"/>
              </a:rPr>
              <a:t>will</a:t>
            </a:r>
            <a:r>
              <a:rPr sz="2000" kern="0" spc="30">
                <a:solidFill>
                  <a:srgbClr val="585858"/>
                </a:solidFill>
                <a:latin typeface="Arial"/>
                <a:cs typeface="Arial"/>
              </a:rPr>
              <a:t> </a:t>
            </a:r>
            <a:r>
              <a:rPr sz="2000" kern="0">
                <a:solidFill>
                  <a:srgbClr val="585858"/>
                </a:solidFill>
                <a:latin typeface="Arial"/>
                <a:cs typeface="Arial"/>
              </a:rPr>
              <a:t>be</a:t>
            </a:r>
            <a:r>
              <a:rPr sz="2000" kern="0" spc="35">
                <a:solidFill>
                  <a:srgbClr val="585858"/>
                </a:solidFill>
                <a:latin typeface="Arial"/>
                <a:cs typeface="Arial"/>
              </a:rPr>
              <a:t> </a:t>
            </a:r>
            <a:r>
              <a:rPr sz="2000" kern="0">
                <a:solidFill>
                  <a:srgbClr val="585858"/>
                </a:solidFill>
                <a:latin typeface="Arial"/>
                <a:cs typeface="Arial"/>
              </a:rPr>
              <a:t>reported</a:t>
            </a:r>
            <a:r>
              <a:rPr sz="2000" kern="0" spc="-55">
                <a:solidFill>
                  <a:srgbClr val="585858"/>
                </a:solidFill>
                <a:latin typeface="Arial"/>
                <a:cs typeface="Arial"/>
              </a:rPr>
              <a:t> </a:t>
            </a:r>
            <a:r>
              <a:rPr sz="2000" kern="0">
                <a:solidFill>
                  <a:srgbClr val="585858"/>
                </a:solidFill>
                <a:latin typeface="Arial"/>
                <a:cs typeface="Arial"/>
              </a:rPr>
              <a:t>on</a:t>
            </a:r>
            <a:r>
              <a:rPr sz="2000" kern="0" spc="30">
                <a:solidFill>
                  <a:srgbClr val="585858"/>
                </a:solidFill>
                <a:latin typeface="Arial"/>
                <a:cs typeface="Arial"/>
              </a:rPr>
              <a:t> </a:t>
            </a:r>
            <a:r>
              <a:rPr sz="2000" kern="0">
                <a:solidFill>
                  <a:srgbClr val="585858"/>
                </a:solidFill>
                <a:latin typeface="Arial"/>
                <a:cs typeface="Arial"/>
              </a:rPr>
              <a:t>the</a:t>
            </a:r>
            <a:r>
              <a:rPr sz="2000" kern="0" spc="-55">
                <a:solidFill>
                  <a:srgbClr val="585858"/>
                </a:solidFill>
                <a:latin typeface="Arial"/>
                <a:cs typeface="Arial"/>
              </a:rPr>
              <a:t> </a:t>
            </a:r>
            <a:r>
              <a:rPr sz="2000" kern="0">
                <a:solidFill>
                  <a:srgbClr val="585858"/>
                </a:solidFill>
                <a:latin typeface="Arial"/>
                <a:cs typeface="Arial"/>
              </a:rPr>
              <a:t>Monthly</a:t>
            </a:r>
            <a:r>
              <a:rPr sz="2000" kern="0" spc="-95">
                <a:solidFill>
                  <a:srgbClr val="585858"/>
                </a:solidFill>
                <a:latin typeface="Arial"/>
                <a:cs typeface="Arial"/>
              </a:rPr>
              <a:t> </a:t>
            </a:r>
            <a:r>
              <a:rPr sz="2000" kern="0" spc="-10">
                <a:solidFill>
                  <a:srgbClr val="585858"/>
                </a:solidFill>
                <a:latin typeface="Arial"/>
                <a:cs typeface="Arial"/>
              </a:rPr>
              <a:t>Non-</a:t>
            </a:r>
            <a:r>
              <a:rPr sz="2000" kern="0">
                <a:solidFill>
                  <a:srgbClr val="585858"/>
                </a:solidFill>
                <a:latin typeface="Arial"/>
                <a:cs typeface="Arial"/>
              </a:rPr>
              <a:t>Emergency</a:t>
            </a:r>
            <a:r>
              <a:rPr sz="2000" kern="0" spc="-100">
                <a:solidFill>
                  <a:srgbClr val="585858"/>
                </a:solidFill>
                <a:latin typeface="Arial"/>
                <a:cs typeface="Arial"/>
              </a:rPr>
              <a:t> </a:t>
            </a:r>
            <a:r>
              <a:rPr sz="2000" kern="0">
                <a:solidFill>
                  <a:srgbClr val="585858"/>
                </a:solidFill>
                <a:latin typeface="Arial"/>
                <a:cs typeface="Arial"/>
              </a:rPr>
              <a:t>Incident</a:t>
            </a:r>
            <a:r>
              <a:rPr sz="2000" kern="0" spc="-100">
                <a:solidFill>
                  <a:srgbClr val="585858"/>
                </a:solidFill>
                <a:latin typeface="Arial"/>
                <a:cs typeface="Arial"/>
              </a:rPr>
              <a:t> </a:t>
            </a:r>
            <a:r>
              <a:rPr sz="2000" kern="0">
                <a:solidFill>
                  <a:srgbClr val="585858"/>
                </a:solidFill>
                <a:latin typeface="Arial"/>
                <a:cs typeface="Arial"/>
              </a:rPr>
              <a:t>Report</a:t>
            </a:r>
            <a:r>
              <a:rPr sz="2000" kern="0" spc="-105">
                <a:solidFill>
                  <a:srgbClr val="585858"/>
                </a:solidFill>
                <a:latin typeface="Arial"/>
                <a:cs typeface="Arial"/>
              </a:rPr>
              <a:t> </a:t>
            </a:r>
            <a:r>
              <a:rPr sz="2000" kern="0" spc="-25">
                <a:solidFill>
                  <a:srgbClr val="585858"/>
                </a:solidFill>
                <a:latin typeface="Arial"/>
                <a:cs typeface="Arial"/>
              </a:rPr>
              <a:t>Log</a:t>
            </a:r>
            <a:r>
              <a:rPr lang="en-US" sz="2000" kern="0" spc="-25">
                <a:solidFill>
                  <a:srgbClr val="585858"/>
                </a:solidFill>
                <a:latin typeface="Arial"/>
                <a:cs typeface="Arial"/>
              </a:rPr>
              <a:t> (including COVID-19).</a:t>
            </a:r>
          </a:p>
          <a:p>
            <a:pPr marL="37465" eaLnBrk="1" fontAlgn="auto" hangingPunct="1">
              <a:spcBef>
                <a:spcPts val="700"/>
              </a:spcBef>
              <a:spcAft>
                <a:spcPts val="0"/>
              </a:spcAft>
              <a:tabLst>
                <a:tab pos="181610" algn="l"/>
              </a:tabLst>
              <a:defRPr/>
            </a:pPr>
            <a:endParaRPr sz="2000" kern="0">
              <a:solidFill>
                <a:sysClr val="windowText" lastClr="000000"/>
              </a:solidFill>
              <a:latin typeface="Arial"/>
              <a:cs typeface="Arial"/>
            </a:endParaRPr>
          </a:p>
          <a:p>
            <a:pPr marL="128270" indent="-90805" eaLnBrk="1" fontAlgn="auto" hangingPunct="1">
              <a:spcBef>
                <a:spcPts val="605"/>
              </a:spcBef>
              <a:spcAft>
                <a:spcPts val="0"/>
              </a:spcAft>
              <a:buFontTx/>
              <a:buChar char="•"/>
              <a:tabLst>
                <a:tab pos="128905" algn="l"/>
              </a:tabLst>
              <a:defRPr/>
            </a:pPr>
            <a:r>
              <a:rPr sz="2000" kern="0">
                <a:solidFill>
                  <a:srgbClr val="585858"/>
                </a:solidFill>
                <a:latin typeface="Arial"/>
                <a:cs typeface="Arial"/>
              </a:rPr>
              <a:t>The</a:t>
            </a:r>
            <a:r>
              <a:rPr sz="2000" kern="0" spc="80">
                <a:solidFill>
                  <a:srgbClr val="585858"/>
                </a:solidFill>
                <a:latin typeface="Arial"/>
                <a:cs typeface="Arial"/>
              </a:rPr>
              <a:t> </a:t>
            </a:r>
            <a:r>
              <a:rPr sz="2000" kern="0">
                <a:solidFill>
                  <a:srgbClr val="585858"/>
                </a:solidFill>
                <a:latin typeface="Arial"/>
                <a:cs typeface="Arial"/>
              </a:rPr>
              <a:t>log</a:t>
            </a:r>
            <a:r>
              <a:rPr sz="2000" kern="0" spc="5">
                <a:solidFill>
                  <a:srgbClr val="585858"/>
                </a:solidFill>
                <a:latin typeface="Arial"/>
                <a:cs typeface="Arial"/>
              </a:rPr>
              <a:t> </a:t>
            </a:r>
            <a:r>
              <a:rPr sz="2000" kern="0">
                <a:solidFill>
                  <a:srgbClr val="585858"/>
                </a:solidFill>
                <a:latin typeface="Arial"/>
                <a:cs typeface="Arial"/>
              </a:rPr>
              <a:t>should</a:t>
            </a:r>
            <a:r>
              <a:rPr sz="2000" kern="0" spc="-75">
                <a:solidFill>
                  <a:srgbClr val="585858"/>
                </a:solidFill>
                <a:latin typeface="Arial"/>
                <a:cs typeface="Arial"/>
              </a:rPr>
              <a:t> </a:t>
            </a:r>
            <a:r>
              <a:rPr sz="2000" kern="0">
                <a:solidFill>
                  <a:srgbClr val="585858"/>
                </a:solidFill>
                <a:latin typeface="Arial"/>
                <a:cs typeface="Arial"/>
              </a:rPr>
              <a:t>be</a:t>
            </a:r>
            <a:r>
              <a:rPr sz="2000" kern="0" spc="5">
                <a:solidFill>
                  <a:srgbClr val="585858"/>
                </a:solidFill>
                <a:latin typeface="Arial"/>
                <a:cs typeface="Arial"/>
              </a:rPr>
              <a:t> </a:t>
            </a:r>
            <a:r>
              <a:rPr lang="en-US" sz="2000" kern="0" spc="5">
                <a:solidFill>
                  <a:srgbClr val="585858"/>
                </a:solidFill>
                <a:latin typeface="Arial"/>
                <a:cs typeface="Arial"/>
              </a:rPr>
              <a:t>attached to the Monthly Reimbursement and labeled </a:t>
            </a:r>
            <a:r>
              <a:rPr lang="en-US" sz="2000" b="1" kern="0" spc="5">
                <a:latin typeface="Arial"/>
                <a:cs typeface="Arial"/>
              </a:rPr>
              <a:t>Deliverable 4.</a:t>
            </a:r>
            <a:r>
              <a:rPr lang="en-US" sz="2000" kern="0" spc="5">
                <a:solidFill>
                  <a:srgbClr val="585858"/>
                </a:solidFill>
                <a:latin typeface="Arial"/>
                <a:cs typeface="Arial"/>
              </a:rPr>
              <a:t>  If no incidents occurred, please complete the log and check the box indicating no incidents occurred. </a:t>
            </a:r>
            <a:endParaRPr sz="2000" kern="0">
              <a:solidFill>
                <a:sysClr val="windowText" lastClr="000000"/>
              </a:solidFill>
              <a:latin typeface="Arial"/>
              <a:cs typeface="Arial"/>
            </a:endParaRPr>
          </a:p>
        </p:txBody>
      </p:sp>
      <p:pic>
        <p:nvPicPr>
          <p:cNvPr id="39940" name="object 4">
            <a:extLst>
              <a:ext uri="{FF2B5EF4-FFF2-40B4-BE49-F238E27FC236}">
                <a16:creationId xmlns:a16="http://schemas.microsoft.com/office/drawing/2014/main" id="{1DFA7BE9-7805-3ADD-2887-BFF69C0FB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3200400"/>
            <a:ext cx="72675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0A866BB8-7B9E-D5EA-7A8F-FD79A4CA1EFE}"/>
              </a:ext>
            </a:extLst>
          </p:cNvPr>
          <p:cNvSpPr>
            <a:spLocks noGrp="1"/>
          </p:cNvSpPr>
          <p:nvPr>
            <p:ph type="sldNum" sz="quarter" idx="12"/>
          </p:nvPr>
        </p:nvSpPr>
        <p:spPr/>
        <p:txBody>
          <a:bodyPr vert="horz" tIns="3175" rtlCol="0"/>
          <a:lstStyle/>
          <a:p>
            <a:pPr>
              <a:defRPr/>
            </a:pPr>
            <a:fld id="{3595659C-8A1A-4A8F-A31D-86240789F3C9}" type="slidenum">
              <a:rPr/>
              <a:pPr>
                <a:defRPr/>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FD6DCC75-D4FF-8E67-7AD0-DC3734895416}"/>
              </a:ext>
            </a:extLst>
          </p:cNvPr>
          <p:cNvSpPr txBox="1">
            <a:spLocks noGrp="1"/>
          </p:cNvSpPr>
          <p:nvPr>
            <p:ph type="title"/>
          </p:nvPr>
        </p:nvSpPr>
        <p:spPr>
          <a:xfrm>
            <a:off x="2713038" y="341313"/>
            <a:ext cx="5786437" cy="517525"/>
          </a:xfrm>
        </p:spPr>
        <p:txBody>
          <a:bodyPr vert="horz" tIns="15875" rtlCol="0"/>
          <a:lstStyle/>
          <a:p>
            <a:pPr marL="12700" eaLnBrk="1" fontAlgn="auto" hangingPunct="1">
              <a:spcBef>
                <a:spcPts val="125"/>
              </a:spcBef>
              <a:spcAft>
                <a:spcPts val="0"/>
              </a:spcAft>
              <a:defRPr/>
            </a:pPr>
            <a:r>
              <a:rPr sz="3200">
                <a:solidFill>
                  <a:schemeClr val="tx1"/>
                </a:solidFill>
              </a:rPr>
              <a:t>INCIDENT</a:t>
            </a:r>
            <a:r>
              <a:rPr sz="3200" spc="-155">
                <a:solidFill>
                  <a:schemeClr val="tx1"/>
                </a:solidFill>
              </a:rPr>
              <a:t> </a:t>
            </a:r>
            <a:r>
              <a:rPr sz="3200">
                <a:solidFill>
                  <a:schemeClr val="tx1"/>
                </a:solidFill>
              </a:rPr>
              <a:t>REPORTING</a:t>
            </a:r>
            <a:r>
              <a:rPr sz="3200" spc="-160">
                <a:solidFill>
                  <a:schemeClr val="tx1"/>
                </a:solidFill>
              </a:rPr>
              <a:t> </a:t>
            </a:r>
            <a:r>
              <a:rPr sz="3200" spc="-20">
                <a:solidFill>
                  <a:schemeClr val="tx1"/>
                </a:solidFill>
              </a:rPr>
              <a:t>FORM</a:t>
            </a:r>
            <a:endParaRPr sz="3200">
              <a:solidFill>
                <a:schemeClr val="tx1"/>
              </a:solidFill>
            </a:endParaRPr>
          </a:p>
        </p:txBody>
      </p:sp>
      <p:sp>
        <p:nvSpPr>
          <p:cNvPr id="3" name="object 3">
            <a:extLst>
              <a:ext uri="{FF2B5EF4-FFF2-40B4-BE49-F238E27FC236}">
                <a16:creationId xmlns:a16="http://schemas.microsoft.com/office/drawing/2014/main" id="{255BB094-5D24-99B7-7CB5-5614DC579BBD}"/>
              </a:ext>
            </a:extLst>
          </p:cNvPr>
          <p:cNvSpPr txBox="1"/>
          <p:nvPr/>
        </p:nvSpPr>
        <p:spPr>
          <a:xfrm>
            <a:off x="292100" y="1198563"/>
            <a:ext cx="10861675" cy="3248025"/>
          </a:xfrm>
          <a:prstGeom prst="rect">
            <a:avLst/>
          </a:prstGeom>
        </p:spPr>
        <p:txBody>
          <a:bodyPr lIns="0" tIns="16510" rIns="0" bIns="0">
            <a:spAutoFit/>
          </a:bodyPr>
          <a:lstStyle/>
          <a:p>
            <a:pPr marL="12700" eaLnBrk="1" fontAlgn="auto" hangingPunct="1">
              <a:spcBef>
                <a:spcPts val="130"/>
              </a:spcBef>
              <a:spcAft>
                <a:spcPts val="0"/>
              </a:spcAft>
              <a:defRPr/>
            </a:pPr>
            <a:r>
              <a:rPr sz="2000" kern="0">
                <a:solidFill>
                  <a:srgbClr val="585858"/>
                </a:solidFill>
                <a:latin typeface="Arial"/>
                <a:cs typeface="Arial"/>
              </a:rPr>
              <a:t>Emergency</a:t>
            </a:r>
            <a:r>
              <a:rPr sz="2000" kern="0" spc="-130">
                <a:solidFill>
                  <a:srgbClr val="585858"/>
                </a:solidFill>
                <a:latin typeface="Arial"/>
                <a:cs typeface="Arial"/>
              </a:rPr>
              <a:t> </a:t>
            </a:r>
            <a:r>
              <a:rPr sz="2000" kern="0">
                <a:solidFill>
                  <a:srgbClr val="585858"/>
                </a:solidFill>
                <a:latin typeface="Arial"/>
                <a:cs typeface="Arial"/>
              </a:rPr>
              <a:t>incidents</a:t>
            </a:r>
            <a:r>
              <a:rPr sz="2000" kern="0" spc="-130">
                <a:solidFill>
                  <a:srgbClr val="585858"/>
                </a:solidFill>
                <a:latin typeface="Arial"/>
                <a:cs typeface="Arial"/>
              </a:rPr>
              <a:t> </a:t>
            </a:r>
            <a:r>
              <a:rPr sz="2000" kern="0">
                <a:solidFill>
                  <a:srgbClr val="585858"/>
                </a:solidFill>
                <a:latin typeface="Arial"/>
                <a:cs typeface="Arial"/>
              </a:rPr>
              <a:t>which</a:t>
            </a:r>
            <a:r>
              <a:rPr sz="2000" kern="0" spc="-85">
                <a:solidFill>
                  <a:srgbClr val="585858"/>
                </a:solidFill>
                <a:latin typeface="Arial"/>
                <a:cs typeface="Arial"/>
              </a:rPr>
              <a:t> </a:t>
            </a:r>
            <a:r>
              <a:rPr sz="2000" kern="0">
                <a:solidFill>
                  <a:srgbClr val="585858"/>
                </a:solidFill>
                <a:latin typeface="Arial"/>
                <a:cs typeface="Arial"/>
              </a:rPr>
              <a:t>include</a:t>
            </a:r>
            <a:r>
              <a:rPr sz="2000" kern="0" spc="-85">
                <a:solidFill>
                  <a:srgbClr val="585858"/>
                </a:solidFill>
                <a:latin typeface="Arial"/>
                <a:cs typeface="Arial"/>
              </a:rPr>
              <a:t> </a:t>
            </a:r>
            <a:r>
              <a:rPr sz="2000" kern="0">
                <a:solidFill>
                  <a:srgbClr val="585858"/>
                </a:solidFill>
                <a:latin typeface="Arial"/>
                <a:cs typeface="Arial"/>
              </a:rPr>
              <a:t>but</a:t>
            </a:r>
            <a:r>
              <a:rPr sz="2000" kern="0" spc="35">
                <a:solidFill>
                  <a:srgbClr val="585858"/>
                </a:solidFill>
                <a:latin typeface="Arial"/>
                <a:cs typeface="Arial"/>
              </a:rPr>
              <a:t> </a:t>
            </a:r>
            <a:r>
              <a:rPr sz="2000" kern="0">
                <a:solidFill>
                  <a:srgbClr val="585858"/>
                </a:solidFill>
                <a:latin typeface="Arial"/>
                <a:cs typeface="Arial"/>
              </a:rPr>
              <a:t>not</a:t>
            </a:r>
            <a:r>
              <a:rPr sz="2000" kern="0" spc="-50">
                <a:solidFill>
                  <a:srgbClr val="585858"/>
                </a:solidFill>
                <a:latin typeface="Arial"/>
                <a:cs typeface="Arial"/>
              </a:rPr>
              <a:t> </a:t>
            </a:r>
            <a:r>
              <a:rPr sz="2000" kern="0">
                <a:solidFill>
                  <a:srgbClr val="585858"/>
                </a:solidFill>
                <a:latin typeface="Arial"/>
                <a:cs typeface="Arial"/>
              </a:rPr>
              <a:t>limited</a:t>
            </a:r>
            <a:r>
              <a:rPr sz="2000" kern="0" spc="-10">
                <a:solidFill>
                  <a:srgbClr val="585858"/>
                </a:solidFill>
                <a:latin typeface="Arial"/>
                <a:cs typeface="Arial"/>
              </a:rPr>
              <a:t> </a:t>
            </a:r>
            <a:r>
              <a:rPr sz="2000" kern="0">
                <a:solidFill>
                  <a:srgbClr val="585858"/>
                </a:solidFill>
                <a:latin typeface="Arial"/>
                <a:cs typeface="Arial"/>
              </a:rPr>
              <a:t>to</a:t>
            </a:r>
            <a:r>
              <a:rPr sz="2000" kern="0" spc="-85">
                <a:solidFill>
                  <a:srgbClr val="585858"/>
                </a:solidFill>
                <a:latin typeface="Arial"/>
                <a:cs typeface="Arial"/>
              </a:rPr>
              <a:t> </a:t>
            </a:r>
            <a:r>
              <a:rPr sz="2000" kern="0">
                <a:solidFill>
                  <a:srgbClr val="585858"/>
                </a:solidFill>
                <a:latin typeface="Arial"/>
                <a:cs typeface="Arial"/>
              </a:rPr>
              <a:t>the</a:t>
            </a:r>
            <a:r>
              <a:rPr sz="2000" kern="0" spc="-95">
                <a:solidFill>
                  <a:srgbClr val="585858"/>
                </a:solidFill>
                <a:latin typeface="Arial"/>
                <a:cs typeface="Arial"/>
              </a:rPr>
              <a:t> </a:t>
            </a:r>
            <a:r>
              <a:rPr sz="2000" kern="0">
                <a:solidFill>
                  <a:srgbClr val="585858"/>
                </a:solidFill>
                <a:latin typeface="Arial"/>
                <a:cs typeface="Arial"/>
              </a:rPr>
              <a:t>following,</a:t>
            </a:r>
            <a:r>
              <a:rPr sz="2000" kern="0" spc="30">
                <a:solidFill>
                  <a:srgbClr val="585858"/>
                </a:solidFill>
                <a:latin typeface="Arial"/>
                <a:cs typeface="Arial"/>
              </a:rPr>
              <a:t> </a:t>
            </a:r>
            <a:r>
              <a:rPr sz="2000" kern="0">
                <a:solidFill>
                  <a:srgbClr val="585858"/>
                </a:solidFill>
                <a:latin typeface="Arial"/>
                <a:cs typeface="Arial"/>
              </a:rPr>
              <a:t>will</a:t>
            </a:r>
            <a:r>
              <a:rPr sz="2000" kern="0" spc="75">
                <a:solidFill>
                  <a:srgbClr val="585858"/>
                </a:solidFill>
                <a:latin typeface="Arial"/>
                <a:cs typeface="Arial"/>
              </a:rPr>
              <a:t> </a:t>
            </a:r>
            <a:r>
              <a:rPr sz="2000" kern="0">
                <a:solidFill>
                  <a:srgbClr val="585858"/>
                </a:solidFill>
                <a:latin typeface="Arial"/>
                <a:cs typeface="Arial"/>
              </a:rPr>
              <a:t>be</a:t>
            </a:r>
            <a:r>
              <a:rPr sz="2000" kern="0" spc="-15">
                <a:solidFill>
                  <a:srgbClr val="585858"/>
                </a:solidFill>
                <a:latin typeface="Arial"/>
                <a:cs typeface="Arial"/>
              </a:rPr>
              <a:t> </a:t>
            </a:r>
            <a:r>
              <a:rPr sz="2000" kern="0">
                <a:solidFill>
                  <a:srgbClr val="585858"/>
                </a:solidFill>
                <a:latin typeface="Arial"/>
                <a:cs typeface="Arial"/>
              </a:rPr>
              <a:t>reported</a:t>
            </a:r>
            <a:r>
              <a:rPr sz="2000" kern="0" spc="-170">
                <a:solidFill>
                  <a:srgbClr val="585858"/>
                </a:solidFill>
                <a:latin typeface="Arial"/>
                <a:cs typeface="Arial"/>
              </a:rPr>
              <a:t> </a:t>
            </a:r>
            <a:r>
              <a:rPr sz="2000" kern="0">
                <a:solidFill>
                  <a:srgbClr val="585858"/>
                </a:solidFill>
                <a:latin typeface="Arial"/>
                <a:cs typeface="Arial"/>
              </a:rPr>
              <a:t>to</a:t>
            </a:r>
            <a:r>
              <a:rPr sz="2000" kern="0" spc="-5">
                <a:solidFill>
                  <a:srgbClr val="585858"/>
                </a:solidFill>
                <a:latin typeface="Arial"/>
                <a:cs typeface="Arial"/>
              </a:rPr>
              <a:t> </a:t>
            </a:r>
            <a:r>
              <a:rPr sz="2000" kern="0">
                <a:solidFill>
                  <a:srgbClr val="585858"/>
                </a:solidFill>
                <a:latin typeface="Arial"/>
                <a:cs typeface="Arial"/>
              </a:rPr>
              <a:t>KHA</a:t>
            </a:r>
            <a:r>
              <a:rPr sz="2000" kern="0" spc="-85">
                <a:solidFill>
                  <a:srgbClr val="585858"/>
                </a:solidFill>
                <a:latin typeface="Arial"/>
                <a:cs typeface="Arial"/>
              </a:rPr>
              <a:t> </a:t>
            </a:r>
            <a:r>
              <a:rPr sz="2000" kern="0">
                <a:solidFill>
                  <a:srgbClr val="585858"/>
                </a:solidFill>
                <a:latin typeface="Arial"/>
                <a:cs typeface="Arial"/>
              </a:rPr>
              <a:t>via</a:t>
            </a:r>
            <a:r>
              <a:rPr sz="2000" kern="0" spc="-15">
                <a:solidFill>
                  <a:srgbClr val="585858"/>
                </a:solidFill>
                <a:latin typeface="Arial"/>
                <a:cs typeface="Arial"/>
              </a:rPr>
              <a:t> </a:t>
            </a:r>
            <a:r>
              <a:rPr sz="2000" kern="0" spc="-25">
                <a:solidFill>
                  <a:srgbClr val="585858"/>
                </a:solidFill>
                <a:latin typeface="Arial"/>
                <a:cs typeface="Arial"/>
              </a:rPr>
              <a:t>an</a:t>
            </a:r>
            <a:endParaRPr sz="2000" kern="0">
              <a:solidFill>
                <a:sysClr val="windowText" lastClr="000000"/>
              </a:solidFill>
              <a:latin typeface="Arial"/>
              <a:cs typeface="Arial"/>
            </a:endParaRPr>
          </a:p>
          <a:p>
            <a:pPr marL="12700" eaLnBrk="1" fontAlgn="auto" hangingPunct="1">
              <a:spcBef>
                <a:spcPts val="5"/>
              </a:spcBef>
              <a:spcAft>
                <a:spcPts val="0"/>
              </a:spcAft>
              <a:defRPr/>
            </a:pPr>
            <a:r>
              <a:rPr lang="en-US" sz="2000" kern="0">
                <a:solidFill>
                  <a:srgbClr val="585858"/>
                </a:solidFill>
                <a:latin typeface="Arial"/>
                <a:cs typeface="Arial"/>
              </a:rPr>
              <a:t>I</a:t>
            </a:r>
            <a:r>
              <a:rPr sz="2000" kern="0">
                <a:solidFill>
                  <a:srgbClr val="585858"/>
                </a:solidFill>
                <a:latin typeface="Arial"/>
                <a:cs typeface="Arial"/>
              </a:rPr>
              <a:t>ncident</a:t>
            </a:r>
            <a:r>
              <a:rPr sz="2000" kern="0" spc="-80">
                <a:solidFill>
                  <a:srgbClr val="585858"/>
                </a:solidFill>
                <a:latin typeface="Arial"/>
                <a:cs typeface="Arial"/>
              </a:rPr>
              <a:t> </a:t>
            </a:r>
            <a:r>
              <a:rPr lang="en-US" sz="2000" kern="0" spc="-80">
                <a:solidFill>
                  <a:srgbClr val="585858"/>
                </a:solidFill>
                <a:latin typeface="Arial"/>
                <a:cs typeface="Arial"/>
              </a:rPr>
              <a:t>R</a:t>
            </a:r>
            <a:r>
              <a:rPr sz="2000" kern="0">
                <a:solidFill>
                  <a:srgbClr val="585858"/>
                </a:solidFill>
                <a:latin typeface="Arial"/>
                <a:cs typeface="Arial"/>
              </a:rPr>
              <a:t>eporting</a:t>
            </a:r>
            <a:r>
              <a:rPr sz="2000" kern="0" spc="-35">
                <a:solidFill>
                  <a:srgbClr val="585858"/>
                </a:solidFill>
                <a:latin typeface="Arial"/>
                <a:cs typeface="Arial"/>
              </a:rPr>
              <a:t> </a:t>
            </a:r>
            <a:r>
              <a:rPr lang="en-US" sz="2000" kern="0" spc="-35">
                <a:solidFill>
                  <a:srgbClr val="585858"/>
                </a:solidFill>
                <a:latin typeface="Arial"/>
                <a:cs typeface="Arial"/>
              </a:rPr>
              <a:t>F</a:t>
            </a:r>
            <a:r>
              <a:rPr sz="2000" kern="0" spc="-20">
                <a:solidFill>
                  <a:srgbClr val="585858"/>
                </a:solidFill>
                <a:latin typeface="Arial"/>
                <a:cs typeface="Arial"/>
              </a:rPr>
              <a:t>orm.</a:t>
            </a:r>
            <a:endParaRPr lang="en-US" sz="2000" kern="0" spc="-20">
              <a:solidFill>
                <a:srgbClr val="585858"/>
              </a:solidFill>
              <a:latin typeface="Arial"/>
              <a:cs typeface="Arial"/>
            </a:endParaRPr>
          </a:p>
          <a:p>
            <a:pPr marL="12700" eaLnBrk="1" fontAlgn="auto" hangingPunct="1">
              <a:spcBef>
                <a:spcPts val="5"/>
              </a:spcBef>
              <a:spcAft>
                <a:spcPts val="0"/>
              </a:spcAft>
              <a:defRPr/>
            </a:pPr>
            <a:endParaRPr sz="2000" kern="0">
              <a:solidFill>
                <a:sysClr val="windowText" lastClr="000000"/>
              </a:solidFill>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4139" algn="l"/>
              </a:tabLst>
              <a:defRPr/>
            </a:pPr>
            <a:r>
              <a:rPr sz="2000" kern="0">
                <a:solidFill>
                  <a:srgbClr val="585858"/>
                </a:solidFill>
                <a:latin typeface="Arial"/>
                <a:cs typeface="Arial"/>
              </a:rPr>
              <a:t>Abduction/kidnapping</a:t>
            </a:r>
            <a:r>
              <a:rPr sz="2000" kern="0" spc="-229">
                <a:solidFill>
                  <a:srgbClr val="585858"/>
                </a:solidFill>
                <a:latin typeface="Arial"/>
                <a:cs typeface="Arial"/>
              </a:rPr>
              <a:t> </a:t>
            </a:r>
            <a:r>
              <a:rPr sz="2000" kern="0">
                <a:solidFill>
                  <a:srgbClr val="585858"/>
                </a:solidFill>
                <a:latin typeface="Arial"/>
                <a:cs typeface="Arial"/>
              </a:rPr>
              <a:t>of</a:t>
            </a:r>
            <a:r>
              <a:rPr sz="2000" kern="0" spc="-15">
                <a:solidFill>
                  <a:srgbClr val="585858"/>
                </a:solidFill>
                <a:latin typeface="Arial"/>
                <a:cs typeface="Arial"/>
              </a:rPr>
              <a:t> </a:t>
            </a:r>
            <a:r>
              <a:rPr sz="2000" kern="0">
                <a:solidFill>
                  <a:srgbClr val="585858"/>
                </a:solidFill>
                <a:latin typeface="Arial"/>
                <a:cs typeface="Arial"/>
              </a:rPr>
              <a:t>a</a:t>
            </a:r>
            <a:r>
              <a:rPr sz="2000" kern="0" spc="30">
                <a:solidFill>
                  <a:srgbClr val="585858"/>
                </a:solidFill>
                <a:latin typeface="Arial"/>
                <a:cs typeface="Arial"/>
              </a:rPr>
              <a:t> </a:t>
            </a:r>
            <a:r>
              <a:rPr sz="2000" kern="0" spc="-10">
                <a:solidFill>
                  <a:srgbClr val="585858"/>
                </a:solidFill>
                <a:latin typeface="Arial"/>
                <a:cs typeface="Arial"/>
              </a:rPr>
              <a:t>client</a:t>
            </a:r>
            <a:endParaRPr sz="2000" kern="0">
              <a:solidFill>
                <a:sysClr val="windowText" lastClr="000000"/>
              </a:solidFill>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kern="0">
                <a:solidFill>
                  <a:srgbClr val="585858"/>
                </a:solidFill>
                <a:latin typeface="Arial"/>
                <a:cs typeface="Arial"/>
              </a:rPr>
              <a:t>Auto</a:t>
            </a:r>
            <a:r>
              <a:rPr sz="2000" kern="0" spc="-35">
                <a:solidFill>
                  <a:srgbClr val="585858"/>
                </a:solidFill>
                <a:latin typeface="Arial"/>
                <a:cs typeface="Arial"/>
              </a:rPr>
              <a:t> </a:t>
            </a:r>
            <a:r>
              <a:rPr sz="2000" kern="0">
                <a:solidFill>
                  <a:srgbClr val="585858"/>
                </a:solidFill>
                <a:latin typeface="Arial"/>
                <a:cs typeface="Arial"/>
              </a:rPr>
              <a:t>accident</a:t>
            </a:r>
            <a:r>
              <a:rPr sz="2000" kern="0" spc="-80">
                <a:solidFill>
                  <a:srgbClr val="585858"/>
                </a:solidFill>
                <a:latin typeface="Arial"/>
                <a:cs typeface="Arial"/>
              </a:rPr>
              <a:t> </a:t>
            </a:r>
            <a:r>
              <a:rPr sz="2000" kern="0">
                <a:solidFill>
                  <a:srgbClr val="585858"/>
                </a:solidFill>
                <a:latin typeface="Arial"/>
                <a:cs typeface="Arial"/>
              </a:rPr>
              <a:t>resulting</a:t>
            </a:r>
            <a:r>
              <a:rPr sz="2000" kern="0" spc="-125">
                <a:solidFill>
                  <a:srgbClr val="585858"/>
                </a:solidFill>
                <a:latin typeface="Arial"/>
                <a:cs typeface="Arial"/>
              </a:rPr>
              <a:t> </a:t>
            </a:r>
            <a:r>
              <a:rPr sz="2000" kern="0">
                <a:solidFill>
                  <a:srgbClr val="585858"/>
                </a:solidFill>
                <a:latin typeface="Arial"/>
                <a:cs typeface="Arial"/>
              </a:rPr>
              <a:t>in</a:t>
            </a:r>
            <a:r>
              <a:rPr sz="2000" kern="0" spc="55">
                <a:solidFill>
                  <a:srgbClr val="585858"/>
                </a:solidFill>
                <a:latin typeface="Arial"/>
                <a:cs typeface="Arial"/>
              </a:rPr>
              <a:t> </a:t>
            </a:r>
            <a:r>
              <a:rPr sz="2000" kern="0" spc="-10">
                <a:solidFill>
                  <a:srgbClr val="585858"/>
                </a:solidFill>
                <a:latin typeface="Arial"/>
                <a:cs typeface="Arial"/>
              </a:rPr>
              <a:t>injury</a:t>
            </a:r>
            <a:endParaRPr sz="2000" kern="0">
              <a:solidFill>
                <a:sysClr val="windowText" lastClr="000000"/>
              </a:solidFill>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kern="0">
                <a:solidFill>
                  <a:srgbClr val="585858"/>
                </a:solidFill>
                <a:latin typeface="Arial"/>
                <a:cs typeface="Arial"/>
              </a:rPr>
              <a:t>Bomb</a:t>
            </a:r>
            <a:r>
              <a:rPr sz="2000" kern="0" spc="-30">
                <a:solidFill>
                  <a:srgbClr val="585858"/>
                </a:solidFill>
                <a:latin typeface="Arial"/>
                <a:cs typeface="Arial"/>
              </a:rPr>
              <a:t> </a:t>
            </a:r>
            <a:r>
              <a:rPr sz="2000" kern="0" spc="-10">
                <a:solidFill>
                  <a:srgbClr val="585858"/>
                </a:solidFill>
                <a:latin typeface="Arial"/>
                <a:cs typeface="Arial"/>
              </a:rPr>
              <a:t>threat</a:t>
            </a:r>
            <a:endParaRPr sz="2000" kern="0">
              <a:solidFill>
                <a:sysClr val="windowText" lastClr="000000"/>
              </a:solidFill>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kern="0">
                <a:solidFill>
                  <a:srgbClr val="585858"/>
                </a:solidFill>
                <a:latin typeface="Arial"/>
                <a:cs typeface="Arial"/>
              </a:rPr>
              <a:t>Child</a:t>
            </a:r>
            <a:r>
              <a:rPr sz="2000" kern="0" spc="20">
                <a:solidFill>
                  <a:srgbClr val="585858"/>
                </a:solidFill>
                <a:latin typeface="Arial"/>
                <a:cs typeface="Arial"/>
              </a:rPr>
              <a:t> </a:t>
            </a:r>
            <a:r>
              <a:rPr sz="2000" kern="0" spc="-10">
                <a:solidFill>
                  <a:srgbClr val="585858"/>
                </a:solidFill>
                <a:latin typeface="Arial"/>
                <a:cs typeface="Arial"/>
              </a:rPr>
              <a:t>abuse</a:t>
            </a:r>
            <a:endParaRPr sz="2000" kern="0">
              <a:solidFill>
                <a:sysClr val="windowText" lastClr="000000"/>
              </a:solidFill>
              <a:latin typeface="Arial"/>
              <a:cs typeface="Arial"/>
            </a:endParaRPr>
          </a:p>
          <a:p>
            <a:pPr marL="731520" indent="-342900" eaLnBrk="1" fontAlgn="auto" hangingPunct="1">
              <a:spcBef>
                <a:spcPts val="605"/>
              </a:spcBef>
              <a:spcAft>
                <a:spcPts val="0"/>
              </a:spcAft>
              <a:buSzPct val="95000"/>
              <a:buFont typeface="Wingdings" panose="05000000000000000000" pitchFamily="2" charset="2"/>
              <a:buChar char="q"/>
              <a:tabLst>
                <a:tab pos="103505" algn="l"/>
              </a:tabLst>
              <a:defRPr/>
            </a:pPr>
            <a:r>
              <a:rPr sz="2000" kern="0">
                <a:solidFill>
                  <a:srgbClr val="585858"/>
                </a:solidFill>
                <a:latin typeface="Arial"/>
                <a:cs typeface="Arial"/>
              </a:rPr>
              <a:t>Fire,</a:t>
            </a:r>
            <a:r>
              <a:rPr sz="2000" kern="0" spc="-50">
                <a:solidFill>
                  <a:srgbClr val="585858"/>
                </a:solidFill>
                <a:latin typeface="Arial"/>
                <a:cs typeface="Arial"/>
              </a:rPr>
              <a:t> </a:t>
            </a:r>
            <a:r>
              <a:rPr sz="2000" kern="0">
                <a:solidFill>
                  <a:srgbClr val="585858"/>
                </a:solidFill>
                <a:latin typeface="Arial"/>
                <a:cs typeface="Arial"/>
              </a:rPr>
              <a:t>flood,</a:t>
            </a:r>
            <a:r>
              <a:rPr sz="2000" kern="0" spc="-45">
                <a:solidFill>
                  <a:srgbClr val="585858"/>
                </a:solidFill>
                <a:latin typeface="Arial"/>
                <a:cs typeface="Arial"/>
              </a:rPr>
              <a:t> </a:t>
            </a:r>
            <a:r>
              <a:rPr sz="2000" kern="0">
                <a:solidFill>
                  <a:srgbClr val="585858"/>
                </a:solidFill>
                <a:latin typeface="Arial"/>
                <a:cs typeface="Arial"/>
              </a:rPr>
              <a:t>or</a:t>
            </a:r>
            <a:r>
              <a:rPr sz="2000" kern="0" spc="-5">
                <a:solidFill>
                  <a:srgbClr val="585858"/>
                </a:solidFill>
                <a:latin typeface="Arial"/>
                <a:cs typeface="Arial"/>
              </a:rPr>
              <a:t> </a:t>
            </a:r>
            <a:r>
              <a:rPr sz="2000" kern="0">
                <a:solidFill>
                  <a:srgbClr val="585858"/>
                </a:solidFill>
                <a:latin typeface="Arial"/>
                <a:cs typeface="Arial"/>
              </a:rPr>
              <a:t>other</a:t>
            </a:r>
            <a:r>
              <a:rPr sz="2000" kern="0" spc="-90">
                <a:solidFill>
                  <a:srgbClr val="585858"/>
                </a:solidFill>
                <a:latin typeface="Arial"/>
                <a:cs typeface="Arial"/>
              </a:rPr>
              <a:t> </a:t>
            </a:r>
            <a:r>
              <a:rPr sz="2000" kern="0" spc="-10">
                <a:solidFill>
                  <a:srgbClr val="585858"/>
                </a:solidFill>
                <a:latin typeface="Arial"/>
                <a:cs typeface="Arial"/>
              </a:rPr>
              <a:t>disaster</a:t>
            </a:r>
            <a:endParaRPr sz="2000" kern="0">
              <a:solidFill>
                <a:sysClr val="windowText" lastClr="000000"/>
              </a:solidFill>
              <a:latin typeface="Arial"/>
              <a:cs typeface="Arial"/>
            </a:endParaRPr>
          </a:p>
          <a:p>
            <a:pPr marL="731520" indent="-342900" eaLnBrk="1" fontAlgn="auto" hangingPunct="1">
              <a:spcBef>
                <a:spcPts val="600"/>
              </a:spcBef>
              <a:spcAft>
                <a:spcPts val="0"/>
              </a:spcAft>
              <a:buSzPct val="95000"/>
              <a:buFont typeface="Wingdings" panose="05000000000000000000" pitchFamily="2" charset="2"/>
              <a:buChar char="q"/>
              <a:tabLst>
                <a:tab pos="103505" algn="l"/>
              </a:tabLst>
              <a:defRPr/>
            </a:pPr>
            <a:r>
              <a:rPr sz="2000" kern="0">
                <a:solidFill>
                  <a:srgbClr val="585858"/>
                </a:solidFill>
                <a:latin typeface="Arial"/>
                <a:cs typeface="Arial"/>
              </a:rPr>
              <a:t>Child</a:t>
            </a:r>
            <a:r>
              <a:rPr sz="2000" kern="0" spc="-5">
                <a:solidFill>
                  <a:srgbClr val="585858"/>
                </a:solidFill>
                <a:latin typeface="Arial"/>
                <a:cs typeface="Arial"/>
              </a:rPr>
              <a:t> </a:t>
            </a:r>
            <a:r>
              <a:rPr sz="2000" kern="0">
                <a:solidFill>
                  <a:srgbClr val="585858"/>
                </a:solidFill>
                <a:latin typeface="Arial"/>
                <a:cs typeface="Arial"/>
              </a:rPr>
              <a:t>lost</a:t>
            </a:r>
            <a:r>
              <a:rPr sz="2000" kern="0" spc="-120">
                <a:solidFill>
                  <a:srgbClr val="585858"/>
                </a:solidFill>
                <a:latin typeface="Arial"/>
                <a:cs typeface="Arial"/>
              </a:rPr>
              <a:t> </a:t>
            </a:r>
            <a:r>
              <a:rPr sz="2000" kern="0">
                <a:solidFill>
                  <a:srgbClr val="585858"/>
                </a:solidFill>
                <a:latin typeface="Arial"/>
                <a:cs typeface="Arial"/>
              </a:rPr>
              <a:t>from</a:t>
            </a:r>
            <a:r>
              <a:rPr sz="2000" kern="0" spc="45">
                <a:solidFill>
                  <a:srgbClr val="585858"/>
                </a:solidFill>
                <a:latin typeface="Arial"/>
                <a:cs typeface="Arial"/>
              </a:rPr>
              <a:t> </a:t>
            </a:r>
            <a:r>
              <a:rPr sz="2000" kern="0" spc="-10">
                <a:solidFill>
                  <a:srgbClr val="585858"/>
                </a:solidFill>
                <a:latin typeface="Arial"/>
                <a:cs typeface="Arial"/>
              </a:rPr>
              <a:t>program</a:t>
            </a:r>
            <a:endParaRPr sz="2000" kern="0">
              <a:solidFill>
                <a:sysClr val="windowText" lastClr="000000"/>
              </a:solidFill>
              <a:latin typeface="Arial"/>
              <a:cs typeface="Arial"/>
            </a:endParaRPr>
          </a:p>
        </p:txBody>
      </p:sp>
      <p:grpSp>
        <p:nvGrpSpPr>
          <p:cNvPr id="37892" name="object 4">
            <a:extLst>
              <a:ext uri="{FF2B5EF4-FFF2-40B4-BE49-F238E27FC236}">
                <a16:creationId xmlns:a16="http://schemas.microsoft.com/office/drawing/2014/main" id="{AC2221B7-1DFA-537D-299D-7D5AF67E9F89}"/>
              </a:ext>
            </a:extLst>
          </p:cNvPr>
          <p:cNvGrpSpPr>
            <a:grpSpLocks/>
          </p:cNvGrpSpPr>
          <p:nvPr/>
        </p:nvGrpSpPr>
        <p:grpSpPr bwMode="auto">
          <a:xfrm>
            <a:off x="5610225" y="1857375"/>
            <a:ext cx="5410200" cy="3810000"/>
            <a:chOff x="5610225" y="1857375"/>
            <a:chExt cx="5410200" cy="3810000"/>
          </a:xfrm>
        </p:grpSpPr>
        <p:pic>
          <p:nvPicPr>
            <p:cNvPr id="37894" name="object 5">
              <a:extLst>
                <a:ext uri="{FF2B5EF4-FFF2-40B4-BE49-F238E27FC236}">
                  <a16:creationId xmlns:a16="http://schemas.microsoft.com/office/drawing/2014/main" id="{B0AC6AE3-3001-216A-A6E8-45C922E3A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225" y="3028950"/>
              <a:ext cx="2743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object 6">
              <a:extLst>
                <a:ext uri="{FF2B5EF4-FFF2-40B4-BE49-F238E27FC236}">
                  <a16:creationId xmlns:a16="http://schemas.microsoft.com/office/drawing/2014/main" id="{8A89DCB6-C8D7-C0C0-9A78-FB30B54C8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7225" y="1857375"/>
              <a:ext cx="2743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object 7">
            <a:extLst>
              <a:ext uri="{FF2B5EF4-FFF2-40B4-BE49-F238E27FC236}">
                <a16:creationId xmlns:a16="http://schemas.microsoft.com/office/drawing/2014/main" id="{455C7D29-AF45-FAD0-9953-711B6CD59A9D}"/>
              </a:ext>
            </a:extLst>
          </p:cNvPr>
          <p:cNvSpPr>
            <a:spLocks noGrp="1"/>
          </p:cNvSpPr>
          <p:nvPr>
            <p:ph type="sldNum" sz="quarter" idx="12"/>
          </p:nvPr>
        </p:nvSpPr>
        <p:spPr/>
        <p:txBody>
          <a:bodyPr vert="horz" tIns="3175" rtlCol="0"/>
          <a:lstStyle/>
          <a:p>
            <a:pPr>
              <a:defRPr/>
            </a:pPr>
            <a:fld id="{86682897-7645-4D6E-ACC9-98241B8836B5}" type="slidenum">
              <a:rPr/>
              <a:pPr>
                <a:defRPr/>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object 2">
            <a:extLst>
              <a:ext uri="{FF2B5EF4-FFF2-40B4-BE49-F238E27FC236}">
                <a16:creationId xmlns:a16="http://schemas.microsoft.com/office/drawing/2014/main" id="{C5166BFA-F58A-C872-7253-E14EB2973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object 3">
            <a:extLst>
              <a:ext uri="{FF2B5EF4-FFF2-40B4-BE49-F238E27FC236}">
                <a16:creationId xmlns:a16="http://schemas.microsoft.com/office/drawing/2014/main" id="{0F5B1181-5536-7F8D-3A02-87445491C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7CCC4F50-2EDC-67F7-A725-4D655840527F}"/>
              </a:ext>
            </a:extLst>
          </p:cNvPr>
          <p:cNvSpPr txBox="1"/>
          <p:nvPr/>
        </p:nvSpPr>
        <p:spPr>
          <a:xfrm>
            <a:off x="3081338" y="595313"/>
            <a:ext cx="5495925" cy="5676900"/>
          </a:xfrm>
          <a:prstGeom prst="rect">
            <a:avLst/>
          </a:prstGeom>
          <a:ln w="9525">
            <a:solidFill>
              <a:srgbClr val="000000"/>
            </a:solidFill>
          </a:ln>
        </p:spPr>
        <p:txBody>
          <a:bodyPr lIns="0" tIns="0" rIns="0" bIns="0">
            <a:spAutoFit/>
          </a:bodyPr>
          <a:lstStyle/>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0"/>
              </a:spcBef>
              <a:spcAft>
                <a:spcPts val="0"/>
              </a:spcAft>
              <a:defRPr/>
            </a:pPr>
            <a:endParaRPr sz="1700" kern="0">
              <a:solidFill>
                <a:sysClr val="windowText" lastClr="000000"/>
              </a:solidFill>
              <a:latin typeface="Times New Roman"/>
              <a:cs typeface="Times New Roman"/>
            </a:endParaRPr>
          </a:p>
          <a:p>
            <a:pPr eaLnBrk="1" fontAlgn="auto" hangingPunct="1">
              <a:spcBef>
                <a:spcPts val="20"/>
              </a:spcBef>
              <a:spcAft>
                <a:spcPts val="0"/>
              </a:spcAft>
              <a:defRPr/>
            </a:pPr>
            <a:endParaRPr sz="1850" kern="0">
              <a:solidFill>
                <a:sysClr val="windowText" lastClr="000000"/>
              </a:solidFill>
              <a:latin typeface="Times New Roman"/>
              <a:cs typeface="Times New Roman"/>
            </a:endParaRPr>
          </a:p>
          <a:p>
            <a:pPr marL="1789430" eaLnBrk="1" fontAlgn="auto" hangingPunct="1">
              <a:spcBef>
                <a:spcPts val="0"/>
              </a:spcBef>
              <a:spcAft>
                <a:spcPts val="0"/>
              </a:spcAft>
              <a:defRPr/>
            </a:pPr>
            <a:r>
              <a:rPr sz="1550" kern="0">
                <a:solidFill>
                  <a:srgbClr val="585858"/>
                </a:solidFill>
                <a:latin typeface="Arial"/>
                <a:cs typeface="Arial"/>
              </a:rPr>
              <a:t>Click</a:t>
            </a:r>
            <a:r>
              <a:rPr sz="1550" kern="0" spc="55">
                <a:solidFill>
                  <a:srgbClr val="585858"/>
                </a:solidFill>
                <a:latin typeface="Arial"/>
                <a:cs typeface="Arial"/>
              </a:rPr>
              <a:t> </a:t>
            </a:r>
            <a:r>
              <a:rPr sz="1550" kern="0">
                <a:solidFill>
                  <a:srgbClr val="585858"/>
                </a:solidFill>
                <a:latin typeface="Arial"/>
                <a:cs typeface="Arial"/>
              </a:rPr>
              <a:t>to</a:t>
            </a:r>
            <a:r>
              <a:rPr sz="1550" kern="0" spc="40">
                <a:solidFill>
                  <a:srgbClr val="585858"/>
                </a:solidFill>
                <a:latin typeface="Arial"/>
                <a:cs typeface="Arial"/>
              </a:rPr>
              <a:t> </a:t>
            </a:r>
            <a:r>
              <a:rPr sz="1550" kern="0">
                <a:solidFill>
                  <a:srgbClr val="585858"/>
                </a:solidFill>
                <a:latin typeface="Arial"/>
                <a:cs typeface="Arial"/>
              </a:rPr>
              <a:t>add</a:t>
            </a:r>
            <a:r>
              <a:rPr sz="1550" kern="0" spc="50">
                <a:solidFill>
                  <a:srgbClr val="585858"/>
                </a:solidFill>
                <a:latin typeface="Arial"/>
                <a:cs typeface="Arial"/>
              </a:rPr>
              <a:t> </a:t>
            </a:r>
            <a:r>
              <a:rPr sz="1550" kern="0" spc="-20">
                <a:solidFill>
                  <a:srgbClr val="585858"/>
                </a:solidFill>
                <a:latin typeface="Arial"/>
                <a:cs typeface="Arial"/>
              </a:rPr>
              <a:t>text</a:t>
            </a:r>
            <a:endParaRPr sz="1550" kern="0">
              <a:solidFill>
                <a:sysClr val="windowText" lastClr="000000"/>
              </a:solidFill>
              <a:latin typeface="Arial"/>
              <a:cs typeface="Arial"/>
            </a:endParaRPr>
          </a:p>
        </p:txBody>
      </p:sp>
      <p:pic>
        <p:nvPicPr>
          <p:cNvPr id="38917" name="object 5">
            <a:extLst>
              <a:ext uri="{FF2B5EF4-FFF2-40B4-BE49-F238E27FC236}">
                <a16:creationId xmlns:a16="http://schemas.microsoft.com/office/drawing/2014/main" id="{7CA4AB31-52F2-4A4B-49C9-EC3763685D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3"/>
          <a:stretch/>
        </p:blipFill>
        <p:spPr bwMode="auto">
          <a:xfrm>
            <a:off x="2957208" y="47625"/>
            <a:ext cx="5924145" cy="625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4C70DDE5-92D3-2843-0A9D-FCE158C798E1}"/>
              </a:ext>
            </a:extLst>
          </p:cNvPr>
          <p:cNvSpPr>
            <a:spLocks noGrp="1"/>
          </p:cNvSpPr>
          <p:nvPr>
            <p:ph type="sldNum" sz="quarter" idx="12"/>
          </p:nvPr>
        </p:nvSpPr>
        <p:spPr/>
        <p:txBody>
          <a:bodyPr vert="horz" tIns="3175" rtlCol="0"/>
          <a:lstStyle/>
          <a:p>
            <a:pPr>
              <a:defRPr/>
            </a:pPr>
            <a:fld id="{8C7AC332-020F-4964-B630-739FA3AAE37D}" type="slidenum">
              <a:rPr/>
              <a:pPr>
                <a:defRPr/>
              </a:p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descr="&quot;&quot;">
            <a:extLst>
              <a:ext uri="{FF2B5EF4-FFF2-40B4-BE49-F238E27FC236}">
                <a16:creationId xmlns:a16="http://schemas.microsoft.com/office/drawing/2014/main" id="{43516B72-A3B4-4D4A-EFE8-3E7079436D11}"/>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6" name="Rectangle 15" descr="&quot;&quot;">
            <a:extLst>
              <a:ext uri="{FF2B5EF4-FFF2-40B4-BE49-F238E27FC236}">
                <a16:creationId xmlns:a16="http://schemas.microsoft.com/office/drawing/2014/main" id="{8E149B06-CDD1-2A65-740F-87A3D7ECFD25}"/>
              </a:ext>
            </a:extLst>
          </p:cNvPr>
          <p:cNvSpPr>
            <a:spLocks noGrp="1" noRot="1" noChangeAspect="1" noMove="1" noResize="1" noEditPoints="1" noAdjustHandles="1" noChangeArrowheads="1" noChangeShapeType="1" noTextEdit="1"/>
          </p:cNvSpPr>
          <p:nvPr/>
        </p:nvSpPr>
        <p:spPr>
          <a:xfrm rot="16200000" flipH="1">
            <a:off x="2667000" y="-2667000"/>
            <a:ext cx="6858000" cy="12192000"/>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18" name="Rectangle 17">
            <a:extLst>
              <a:ext uri="{FF2B5EF4-FFF2-40B4-BE49-F238E27FC236}">
                <a16:creationId xmlns:a16="http://schemas.microsoft.com/office/drawing/2014/main" id="{850C8CE6-D40E-5CD7-E45C-8F346223D4E4}"/>
              </a:ext>
            </a:extLst>
          </p:cNvPr>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20" name="Rectangle 19" descr="&quot;&quot;">
            <a:extLst>
              <a:ext uri="{FF2B5EF4-FFF2-40B4-BE49-F238E27FC236}">
                <a16:creationId xmlns:a16="http://schemas.microsoft.com/office/drawing/2014/main" id="{BC678884-6422-3C54-8F03-A7C7BC661F85}"/>
              </a:ext>
            </a:extLst>
          </p:cNvPr>
          <p:cNvSpPr>
            <a:spLocks noGrp="1" noRot="1" noChangeAspect="1" noMove="1" noResize="1" noEditPoints="1" noAdjustHandles="1" noChangeArrowheads="1" noChangeShapeType="1" noTextEdit="1"/>
          </p:cNvSpPr>
          <p:nvPr/>
        </p:nvSpPr>
        <p:spPr>
          <a:xfrm rot="16200000" flipH="1">
            <a:off x="3649663" y="-1685925"/>
            <a:ext cx="4894262" cy="12193588"/>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40968" name="Picture 8">
            <a:extLst>
              <a:ext uri="{FF2B5EF4-FFF2-40B4-BE49-F238E27FC236}">
                <a16:creationId xmlns:a16="http://schemas.microsoft.com/office/drawing/2014/main" id="{3C4FFA72-8D13-0936-D92B-F75CCBC03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73" b="4533"/>
          <a:stretch>
            <a:fillRect/>
          </a:stretch>
        </p:blipFill>
        <p:spPr bwMode="auto">
          <a:xfrm>
            <a:off x="457200" y="457200"/>
            <a:ext cx="11277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738D4927-2879-A06F-E545-D5CB2C12A420}"/>
              </a:ext>
            </a:extLst>
          </p:cNvPr>
          <p:cNvSpPr>
            <a:spLocks noGrp="1"/>
          </p:cNvSpPr>
          <p:nvPr>
            <p:ph type="sldNum" sz="quarter" idx="12"/>
          </p:nvPr>
        </p:nvSpPr>
        <p:spPr>
          <a:xfrm>
            <a:off x="11704638" y="6456363"/>
            <a:ext cx="447675" cy="365125"/>
          </a:xfrm>
        </p:spPr>
        <p:txBody>
          <a:bodyPr vert="horz" lIns="91440" tIns="45720" rIns="91440" bIns="45720" rtlCol="0" anchor="ctr">
            <a:normAutofit/>
          </a:bodyPr>
          <a:lstStyle/>
          <a:p>
            <a:pPr marL="0" algn="r">
              <a:defRPr/>
            </a:pPr>
            <a:fld id="{6E068A17-2E27-4689-A089-D5E33399D293}" type="slidenum">
              <a:rPr lang="en-US" sz="1100" kern="1200">
                <a:solidFill>
                  <a:srgbClr val="FFFFFF"/>
                </a:solidFill>
                <a:latin typeface="+mn-lt"/>
                <a:cs typeface="+mn-cs"/>
              </a:rPr>
              <a:pPr marL="0" algn="r">
                <a:defRPr/>
              </a:pPr>
              <a:t>27</a:t>
            </a:fld>
            <a:endParaRPr lang="en-US" sz="1100" kern="1200">
              <a:solidFill>
                <a:srgbClr val="FFFFFF"/>
              </a:solidFill>
              <a:latin typeface="+mn-lt"/>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36" name="Group 35">
            <a:extLst>
              <a:ext uri="{FF2B5EF4-FFF2-40B4-BE49-F238E27FC236}">
                <a16:creationId xmlns:a16="http://schemas.microsoft.com/office/drawing/2014/main" id="{05314994-6337-4875-8CF5-652CAFE834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12191999" cy="4267200"/>
            <a:chOff x="7467600" y="0"/>
            <a:chExt cx="4724400" cy="6858000"/>
          </a:xfrm>
        </p:grpSpPr>
        <p:sp>
          <p:nvSpPr>
            <p:cNvPr id="41" name="Rectangle 40">
              <a:extLst>
                <a:ext uri="{FF2B5EF4-FFF2-40B4-BE49-F238E27FC236}">
                  <a16:creationId xmlns:a16="http://schemas.microsoft.com/office/drawing/2014/main" id="{B3A2D4D6-D501-439A-9FC6-397879C46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5CD20BAA-1998-4EBB-AD61-13A92072E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0" name="Freeform: Shape 49">
            <a:extLst>
              <a:ext uri="{FF2B5EF4-FFF2-40B4-BE49-F238E27FC236}">
                <a16:creationId xmlns:a16="http://schemas.microsoft.com/office/drawing/2014/main" id="{7449A6C7-D15F-4AA5-BFA5-71A404B47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67200"/>
          </a:xfrm>
          <a:custGeom>
            <a:avLst/>
            <a:gdLst>
              <a:gd name="connsiteX0" fmla="*/ 2537169 w 12192000"/>
              <a:gd name="connsiteY0" fmla="*/ 4125568 h 4267200"/>
              <a:gd name="connsiteX1" fmla="*/ 3246267 w 12192000"/>
              <a:gd name="connsiteY1" fmla="*/ 4262961 h 4267200"/>
              <a:gd name="connsiteX2" fmla="*/ 3253970 w 12192000"/>
              <a:gd name="connsiteY2" fmla="*/ 4267200 h 4267200"/>
              <a:gd name="connsiteX3" fmla="*/ 3071791 w 12192000"/>
              <a:gd name="connsiteY3" fmla="*/ 4267200 h 4267200"/>
              <a:gd name="connsiteX4" fmla="*/ 2975095 w 12192000"/>
              <a:gd name="connsiteY4" fmla="*/ 4243356 h 4267200"/>
              <a:gd name="connsiteX5" fmla="*/ 2626982 w 12192000"/>
              <a:gd name="connsiteY5" fmla="*/ 4206450 h 4267200"/>
              <a:gd name="connsiteX6" fmla="*/ 2490617 w 12192000"/>
              <a:gd name="connsiteY6" fmla="*/ 4206951 h 4267200"/>
              <a:gd name="connsiteX7" fmla="*/ 2819869 w 12192000"/>
              <a:gd name="connsiteY7" fmla="*/ 4252936 h 4267200"/>
              <a:gd name="connsiteX8" fmla="*/ 2900997 w 12192000"/>
              <a:gd name="connsiteY8" fmla="*/ 4267200 h 4267200"/>
              <a:gd name="connsiteX9" fmla="*/ 2705858 w 12192000"/>
              <a:gd name="connsiteY9" fmla="*/ 4267200 h 4267200"/>
              <a:gd name="connsiteX10" fmla="*/ 2561467 w 12192000"/>
              <a:gd name="connsiteY10" fmla="*/ 4246270 h 4267200"/>
              <a:gd name="connsiteX11" fmla="*/ 2305292 w 12192000"/>
              <a:gd name="connsiteY11" fmla="*/ 4219492 h 4267200"/>
              <a:gd name="connsiteX12" fmla="*/ 2409349 w 12192000"/>
              <a:gd name="connsiteY12" fmla="*/ 4267200 h 4267200"/>
              <a:gd name="connsiteX13" fmla="*/ 2266705 w 12192000"/>
              <a:gd name="connsiteY13" fmla="*/ 4267200 h 4267200"/>
              <a:gd name="connsiteX14" fmla="*/ 2183576 w 12192000"/>
              <a:gd name="connsiteY14" fmla="*/ 4227150 h 4267200"/>
              <a:gd name="connsiteX15" fmla="*/ 2151029 w 12192000"/>
              <a:gd name="connsiteY15" fmla="*/ 4146947 h 4267200"/>
              <a:gd name="connsiteX16" fmla="*/ 2537169 w 12192000"/>
              <a:gd name="connsiteY16" fmla="*/ 4125568 h 4267200"/>
              <a:gd name="connsiteX17" fmla="*/ 9258094 w 12192000"/>
              <a:gd name="connsiteY17" fmla="*/ 3958602 h 4267200"/>
              <a:gd name="connsiteX18" fmla="*/ 8526712 w 12192000"/>
              <a:gd name="connsiteY18" fmla="*/ 4119804 h 4267200"/>
              <a:gd name="connsiteX19" fmla="*/ 9258094 w 12192000"/>
              <a:gd name="connsiteY19" fmla="*/ 3958602 h 4267200"/>
              <a:gd name="connsiteX20" fmla="*/ 9168987 w 12192000"/>
              <a:gd name="connsiteY20" fmla="*/ 3919232 h 4267200"/>
              <a:gd name="connsiteX21" fmla="*/ 8603910 w 12192000"/>
              <a:gd name="connsiteY21" fmla="*/ 4068895 h 4267200"/>
              <a:gd name="connsiteX22" fmla="*/ 9252382 w 12192000"/>
              <a:gd name="connsiteY22" fmla="*/ 3927759 h 4267200"/>
              <a:gd name="connsiteX23" fmla="*/ 9168987 w 12192000"/>
              <a:gd name="connsiteY23" fmla="*/ 3919232 h 4267200"/>
              <a:gd name="connsiteX24" fmla="*/ 1635889 w 12192000"/>
              <a:gd name="connsiteY24" fmla="*/ 3709494 h 4267200"/>
              <a:gd name="connsiteX25" fmla="*/ 1634800 w 12192000"/>
              <a:gd name="connsiteY25" fmla="*/ 3731111 h 4267200"/>
              <a:gd name="connsiteX26" fmla="*/ 1635889 w 12192000"/>
              <a:gd name="connsiteY26" fmla="*/ 3709494 h 4267200"/>
              <a:gd name="connsiteX27" fmla="*/ 3174829 w 12192000"/>
              <a:gd name="connsiteY27" fmla="*/ 3620110 h 4267200"/>
              <a:gd name="connsiteX28" fmla="*/ 3189263 w 12192000"/>
              <a:gd name="connsiteY28" fmla="*/ 3625726 h 4267200"/>
              <a:gd name="connsiteX29" fmla="*/ 3560912 w 12192000"/>
              <a:gd name="connsiteY29" fmla="*/ 4079863 h 4267200"/>
              <a:gd name="connsiteX30" fmla="*/ 3611854 w 12192000"/>
              <a:gd name="connsiteY30" fmla="*/ 4188366 h 4267200"/>
              <a:gd name="connsiteX31" fmla="*/ 3631583 w 12192000"/>
              <a:gd name="connsiteY31" fmla="*/ 4267200 h 4267200"/>
              <a:gd name="connsiteX32" fmla="*/ 3575699 w 12192000"/>
              <a:gd name="connsiteY32" fmla="*/ 4267200 h 4267200"/>
              <a:gd name="connsiteX33" fmla="*/ 3575567 w 12192000"/>
              <a:gd name="connsiteY33" fmla="*/ 4263588 h 4267200"/>
              <a:gd name="connsiteX34" fmla="*/ 3467355 w 12192000"/>
              <a:gd name="connsiteY34" fmla="*/ 3988130 h 4267200"/>
              <a:gd name="connsiteX35" fmla="*/ 3310753 w 12192000"/>
              <a:gd name="connsiteY35" fmla="*/ 3787140 h 4267200"/>
              <a:gd name="connsiteX36" fmla="*/ 3291335 w 12192000"/>
              <a:gd name="connsiteY36" fmla="*/ 3767420 h 4267200"/>
              <a:gd name="connsiteX37" fmla="*/ 3390805 w 12192000"/>
              <a:gd name="connsiteY37" fmla="*/ 3937163 h 4267200"/>
              <a:gd name="connsiteX38" fmla="*/ 3545740 w 12192000"/>
              <a:gd name="connsiteY38" fmla="*/ 4251102 h 4267200"/>
              <a:gd name="connsiteX39" fmla="*/ 3550709 w 12192000"/>
              <a:gd name="connsiteY39" fmla="*/ 4267200 h 4267200"/>
              <a:gd name="connsiteX40" fmla="*/ 3513586 w 12192000"/>
              <a:gd name="connsiteY40" fmla="*/ 4267200 h 4267200"/>
              <a:gd name="connsiteX41" fmla="*/ 3470728 w 12192000"/>
              <a:gd name="connsiteY41" fmla="*/ 4152456 h 4267200"/>
              <a:gd name="connsiteX42" fmla="*/ 3364433 w 12192000"/>
              <a:gd name="connsiteY42" fmla="*/ 3953121 h 4267200"/>
              <a:gd name="connsiteX43" fmla="*/ 3316479 w 12192000"/>
              <a:gd name="connsiteY43" fmla="*/ 3872136 h 4267200"/>
              <a:gd name="connsiteX44" fmla="*/ 3504482 w 12192000"/>
              <a:gd name="connsiteY44" fmla="*/ 4267200 h 4267200"/>
              <a:gd name="connsiteX45" fmla="*/ 3467547 w 12192000"/>
              <a:gd name="connsiteY45" fmla="*/ 4267200 h 4267200"/>
              <a:gd name="connsiteX46" fmla="*/ 3177952 w 12192000"/>
              <a:gd name="connsiteY46" fmla="*/ 3657386 h 4267200"/>
              <a:gd name="connsiteX47" fmla="*/ 3174829 w 12192000"/>
              <a:gd name="connsiteY47" fmla="*/ 3620110 h 4267200"/>
              <a:gd name="connsiteX48" fmla="*/ 11279315 w 12192000"/>
              <a:gd name="connsiteY48" fmla="*/ 3618448 h 4267200"/>
              <a:gd name="connsiteX49" fmla="*/ 11317765 w 12192000"/>
              <a:gd name="connsiteY49" fmla="*/ 3638405 h 4267200"/>
              <a:gd name="connsiteX50" fmla="*/ 11304886 w 12192000"/>
              <a:gd name="connsiteY50" fmla="*/ 4200582 h 4267200"/>
              <a:gd name="connsiteX51" fmla="*/ 11298904 w 12192000"/>
              <a:gd name="connsiteY51" fmla="*/ 4267200 h 4267200"/>
              <a:gd name="connsiteX52" fmla="*/ 11213088 w 12192000"/>
              <a:gd name="connsiteY52" fmla="*/ 4267200 h 4267200"/>
              <a:gd name="connsiteX53" fmla="*/ 11219157 w 12192000"/>
              <a:gd name="connsiteY53" fmla="*/ 4210725 h 4267200"/>
              <a:gd name="connsiteX54" fmla="*/ 11225213 w 12192000"/>
              <a:gd name="connsiteY54" fmla="*/ 3936722 h 4267200"/>
              <a:gd name="connsiteX55" fmla="*/ 11182914 w 12192000"/>
              <a:gd name="connsiteY55" fmla="*/ 4196771 h 4267200"/>
              <a:gd name="connsiteX56" fmla="*/ 11172266 w 12192000"/>
              <a:gd name="connsiteY56" fmla="*/ 4267200 h 4267200"/>
              <a:gd name="connsiteX57" fmla="*/ 11140975 w 12192000"/>
              <a:gd name="connsiteY57" fmla="*/ 4267200 h 4267200"/>
              <a:gd name="connsiteX58" fmla="*/ 11152239 w 12192000"/>
              <a:gd name="connsiteY58" fmla="*/ 4192628 h 4267200"/>
              <a:gd name="connsiteX59" fmla="*/ 11201005 w 12192000"/>
              <a:gd name="connsiteY59" fmla="*/ 3900089 h 4267200"/>
              <a:gd name="connsiteX60" fmla="*/ 11105754 w 12192000"/>
              <a:gd name="connsiteY60" fmla="*/ 4139192 h 4267200"/>
              <a:gd name="connsiteX61" fmla="*/ 11065821 w 12192000"/>
              <a:gd name="connsiteY61" fmla="*/ 4267200 h 4267200"/>
              <a:gd name="connsiteX62" fmla="*/ 10978133 w 12192000"/>
              <a:gd name="connsiteY62" fmla="*/ 4267200 h 4267200"/>
              <a:gd name="connsiteX63" fmla="*/ 11088889 w 12192000"/>
              <a:gd name="connsiteY63" fmla="*/ 3963916 h 4267200"/>
              <a:gd name="connsiteX64" fmla="*/ 11231212 w 12192000"/>
              <a:gd name="connsiteY64" fmla="*/ 3645474 h 4267200"/>
              <a:gd name="connsiteX65" fmla="*/ 11279315 w 12192000"/>
              <a:gd name="connsiteY65" fmla="*/ 3618448 h 4267200"/>
              <a:gd name="connsiteX66" fmla="*/ 10296877 w 12192000"/>
              <a:gd name="connsiteY66" fmla="*/ 3526602 h 4267200"/>
              <a:gd name="connsiteX67" fmla="*/ 10314210 w 12192000"/>
              <a:gd name="connsiteY67" fmla="*/ 3538353 h 4267200"/>
              <a:gd name="connsiteX68" fmla="*/ 10450858 w 12192000"/>
              <a:gd name="connsiteY68" fmla="*/ 3902477 h 4267200"/>
              <a:gd name="connsiteX69" fmla="*/ 10572255 w 12192000"/>
              <a:gd name="connsiteY69" fmla="*/ 4267200 h 4267200"/>
              <a:gd name="connsiteX70" fmla="*/ 10477642 w 12192000"/>
              <a:gd name="connsiteY70" fmla="*/ 4267200 h 4267200"/>
              <a:gd name="connsiteX71" fmla="*/ 10436479 w 12192000"/>
              <a:gd name="connsiteY71" fmla="*/ 4144570 h 4267200"/>
              <a:gd name="connsiteX72" fmla="*/ 10277529 w 12192000"/>
              <a:gd name="connsiteY72" fmla="*/ 3701307 h 4267200"/>
              <a:gd name="connsiteX73" fmla="*/ 10276797 w 12192000"/>
              <a:gd name="connsiteY73" fmla="*/ 3708672 h 4267200"/>
              <a:gd name="connsiteX74" fmla="*/ 10385906 w 12192000"/>
              <a:gd name="connsiteY74" fmla="*/ 4147031 h 4267200"/>
              <a:gd name="connsiteX75" fmla="*/ 10431445 w 12192000"/>
              <a:gd name="connsiteY75" fmla="*/ 4267200 h 4267200"/>
              <a:gd name="connsiteX76" fmla="*/ 10398237 w 12192000"/>
              <a:gd name="connsiteY76" fmla="*/ 4267200 h 4267200"/>
              <a:gd name="connsiteX77" fmla="*/ 10356661 w 12192000"/>
              <a:gd name="connsiteY77" fmla="*/ 4157302 h 4267200"/>
              <a:gd name="connsiteX78" fmla="*/ 10268559 w 12192000"/>
              <a:gd name="connsiteY78" fmla="*/ 3871054 h 4267200"/>
              <a:gd name="connsiteX79" fmla="*/ 10340065 w 12192000"/>
              <a:gd name="connsiteY79" fmla="*/ 4201637 h 4267200"/>
              <a:gd name="connsiteX80" fmla="*/ 10368861 w 12192000"/>
              <a:gd name="connsiteY80" fmla="*/ 4267200 h 4267200"/>
              <a:gd name="connsiteX81" fmla="*/ 10267862 w 12192000"/>
              <a:gd name="connsiteY81" fmla="*/ 4267200 h 4267200"/>
              <a:gd name="connsiteX82" fmla="*/ 10236210 w 12192000"/>
              <a:gd name="connsiteY82" fmla="*/ 4185635 h 4267200"/>
              <a:gd name="connsiteX83" fmla="*/ 10225980 w 12192000"/>
              <a:gd name="connsiteY83" fmla="*/ 3561061 h 4267200"/>
              <a:gd name="connsiteX84" fmla="*/ 10296877 w 12192000"/>
              <a:gd name="connsiteY84" fmla="*/ 3526602 h 4267200"/>
              <a:gd name="connsiteX85" fmla="*/ 3429186 w 12192000"/>
              <a:gd name="connsiteY85" fmla="*/ 3458784 h 4267200"/>
              <a:gd name="connsiteX86" fmla="*/ 3446761 w 12192000"/>
              <a:gd name="connsiteY86" fmla="*/ 3461278 h 4267200"/>
              <a:gd name="connsiteX87" fmla="*/ 4419733 w 12192000"/>
              <a:gd name="connsiteY87" fmla="*/ 3963555 h 4267200"/>
              <a:gd name="connsiteX88" fmla="*/ 4659448 w 12192000"/>
              <a:gd name="connsiteY88" fmla="*/ 4172746 h 4267200"/>
              <a:gd name="connsiteX89" fmla="*/ 4719140 w 12192000"/>
              <a:gd name="connsiteY89" fmla="*/ 4267200 h 4267200"/>
              <a:gd name="connsiteX90" fmla="*/ 4641222 w 12192000"/>
              <a:gd name="connsiteY90" fmla="*/ 4267200 h 4267200"/>
              <a:gd name="connsiteX91" fmla="*/ 4599968 w 12192000"/>
              <a:gd name="connsiteY91" fmla="*/ 4207074 h 4267200"/>
              <a:gd name="connsiteX92" fmla="*/ 4136093 w 12192000"/>
              <a:gd name="connsiteY92" fmla="*/ 3858466 h 4267200"/>
              <a:gd name="connsiteX93" fmla="*/ 3670252 w 12192000"/>
              <a:gd name="connsiteY93" fmla="*/ 3622798 h 4267200"/>
              <a:gd name="connsiteX94" fmla="*/ 3817258 w 12192000"/>
              <a:gd name="connsiteY94" fmla="*/ 3723577 h 4267200"/>
              <a:gd name="connsiteX95" fmla="*/ 4000461 w 12192000"/>
              <a:gd name="connsiteY95" fmla="*/ 3855966 h 4267200"/>
              <a:gd name="connsiteX96" fmla="*/ 4088180 w 12192000"/>
              <a:gd name="connsiteY96" fmla="*/ 3929774 h 4267200"/>
              <a:gd name="connsiteX97" fmla="*/ 4184555 w 12192000"/>
              <a:gd name="connsiteY97" fmla="*/ 4010683 h 4267200"/>
              <a:gd name="connsiteX98" fmla="*/ 4399563 w 12192000"/>
              <a:gd name="connsiteY98" fmla="*/ 4158106 h 4267200"/>
              <a:gd name="connsiteX99" fmla="*/ 4546299 w 12192000"/>
              <a:gd name="connsiteY99" fmla="*/ 4254934 h 4267200"/>
              <a:gd name="connsiteX100" fmla="*/ 4561743 w 12192000"/>
              <a:gd name="connsiteY100" fmla="*/ 4267200 h 4267200"/>
              <a:gd name="connsiteX101" fmla="*/ 4509274 w 12192000"/>
              <a:gd name="connsiteY101" fmla="*/ 4267200 h 4267200"/>
              <a:gd name="connsiteX102" fmla="*/ 4383389 w 12192000"/>
              <a:gd name="connsiteY102" fmla="*/ 4184369 h 4267200"/>
              <a:gd name="connsiteX103" fmla="*/ 4165508 w 12192000"/>
              <a:gd name="connsiteY103" fmla="*/ 4035196 h 4267200"/>
              <a:gd name="connsiteX104" fmla="*/ 4068162 w 12192000"/>
              <a:gd name="connsiteY104" fmla="*/ 3953394 h 4267200"/>
              <a:gd name="connsiteX105" fmla="*/ 3981416 w 12192000"/>
              <a:gd name="connsiteY105" fmla="*/ 3880482 h 4267200"/>
              <a:gd name="connsiteX106" fmla="*/ 3800147 w 12192000"/>
              <a:gd name="connsiteY106" fmla="*/ 3749872 h 4267200"/>
              <a:gd name="connsiteX107" fmla="*/ 3655073 w 12192000"/>
              <a:gd name="connsiteY107" fmla="*/ 3650884 h 4267200"/>
              <a:gd name="connsiteX108" fmla="*/ 3989938 w 12192000"/>
              <a:gd name="connsiteY108" fmla="*/ 3991685 h 4267200"/>
              <a:gd name="connsiteX109" fmla="*/ 4393907 w 12192000"/>
              <a:gd name="connsiteY109" fmla="*/ 4261258 h 4267200"/>
              <a:gd name="connsiteX110" fmla="*/ 4408201 w 12192000"/>
              <a:gd name="connsiteY110" fmla="*/ 4267200 h 4267200"/>
              <a:gd name="connsiteX111" fmla="*/ 4250346 w 12192000"/>
              <a:gd name="connsiteY111" fmla="*/ 4267200 h 4267200"/>
              <a:gd name="connsiteX112" fmla="*/ 4245269 w 12192000"/>
              <a:gd name="connsiteY112" fmla="*/ 4265040 h 4267200"/>
              <a:gd name="connsiteX113" fmla="*/ 4036318 w 12192000"/>
              <a:gd name="connsiteY113" fmla="*/ 4147013 h 4267200"/>
              <a:gd name="connsiteX114" fmla="*/ 3432098 w 12192000"/>
              <a:gd name="connsiteY114" fmla="*/ 3537312 h 4267200"/>
              <a:gd name="connsiteX115" fmla="*/ 3429186 w 12192000"/>
              <a:gd name="connsiteY115" fmla="*/ 3458784 h 4267200"/>
              <a:gd name="connsiteX116" fmla="*/ 9334796 w 12192000"/>
              <a:gd name="connsiteY116" fmla="*/ 3456584 h 4267200"/>
              <a:gd name="connsiteX117" fmla="*/ 9651570 w 12192000"/>
              <a:gd name="connsiteY117" fmla="*/ 3826505 h 4267200"/>
              <a:gd name="connsiteX118" fmla="*/ 9334796 w 12192000"/>
              <a:gd name="connsiteY118" fmla="*/ 3456584 h 4267200"/>
              <a:gd name="connsiteX119" fmla="*/ 4440129 w 12192000"/>
              <a:gd name="connsiteY119" fmla="*/ 3448571 h 4267200"/>
              <a:gd name="connsiteX120" fmla="*/ 4856525 w 12192000"/>
              <a:gd name="connsiteY120" fmla="*/ 3915351 h 4267200"/>
              <a:gd name="connsiteX121" fmla="*/ 5059055 w 12192000"/>
              <a:gd name="connsiteY121" fmla="*/ 4108918 h 4267200"/>
              <a:gd name="connsiteX122" fmla="*/ 5290070 w 12192000"/>
              <a:gd name="connsiteY122" fmla="*/ 4263619 h 4267200"/>
              <a:gd name="connsiteX123" fmla="*/ 4834991 w 12192000"/>
              <a:gd name="connsiteY123" fmla="*/ 3830985 h 4267200"/>
              <a:gd name="connsiteX124" fmla="*/ 4440129 w 12192000"/>
              <a:gd name="connsiteY124" fmla="*/ 3448571 h 4267200"/>
              <a:gd name="connsiteX125" fmla="*/ 5425834 w 12192000"/>
              <a:gd name="connsiteY125" fmla="*/ 3162785 h 4267200"/>
              <a:gd name="connsiteX126" fmla="*/ 5401644 w 12192000"/>
              <a:gd name="connsiteY126" fmla="*/ 3617847 h 4267200"/>
              <a:gd name="connsiteX127" fmla="*/ 5467256 w 12192000"/>
              <a:gd name="connsiteY127" fmla="*/ 4175494 h 4267200"/>
              <a:gd name="connsiteX128" fmla="*/ 5448069 w 12192000"/>
              <a:gd name="connsiteY128" fmla="*/ 3567554 h 4267200"/>
              <a:gd name="connsiteX129" fmla="*/ 1318687 w 12192000"/>
              <a:gd name="connsiteY129" fmla="*/ 3113840 h 4267200"/>
              <a:gd name="connsiteX130" fmla="*/ 1066793 w 12192000"/>
              <a:gd name="connsiteY130" fmla="*/ 3212171 h 4267200"/>
              <a:gd name="connsiteX131" fmla="*/ 993319 w 12192000"/>
              <a:gd name="connsiteY131" fmla="*/ 3247648 h 4267200"/>
              <a:gd name="connsiteX132" fmla="*/ 853081 w 12192000"/>
              <a:gd name="connsiteY132" fmla="*/ 3312410 h 4267200"/>
              <a:gd name="connsiteX133" fmla="*/ 805957 w 12192000"/>
              <a:gd name="connsiteY133" fmla="*/ 3330443 h 4267200"/>
              <a:gd name="connsiteX134" fmla="*/ 1318687 w 12192000"/>
              <a:gd name="connsiteY134" fmla="*/ 3113840 h 4267200"/>
              <a:gd name="connsiteX135" fmla="*/ 5453702 w 12192000"/>
              <a:gd name="connsiteY135" fmla="*/ 3090882 h 4267200"/>
              <a:gd name="connsiteX136" fmla="*/ 5480135 w 12192000"/>
              <a:gd name="connsiteY136" fmla="*/ 3565802 h 4267200"/>
              <a:gd name="connsiteX137" fmla="*/ 5499023 w 12192000"/>
              <a:gd name="connsiteY137" fmla="*/ 4166310 h 4267200"/>
              <a:gd name="connsiteX138" fmla="*/ 5547022 w 12192000"/>
              <a:gd name="connsiteY138" fmla="*/ 3607838 h 4267200"/>
              <a:gd name="connsiteX139" fmla="*/ 5515964 w 12192000"/>
              <a:gd name="connsiteY139" fmla="*/ 3378541 h 4267200"/>
              <a:gd name="connsiteX140" fmla="*/ 5453702 w 12192000"/>
              <a:gd name="connsiteY140" fmla="*/ 3090882 h 4267200"/>
              <a:gd name="connsiteX141" fmla="*/ 9790480 w 12192000"/>
              <a:gd name="connsiteY141" fmla="*/ 3078533 h 4267200"/>
              <a:gd name="connsiteX142" fmla="*/ 9763295 w 12192000"/>
              <a:gd name="connsiteY142" fmla="*/ 3245370 h 4267200"/>
              <a:gd name="connsiteX143" fmla="*/ 9736458 w 12192000"/>
              <a:gd name="connsiteY143" fmla="*/ 3758413 h 4267200"/>
              <a:gd name="connsiteX144" fmla="*/ 9763499 w 12192000"/>
              <a:gd name="connsiteY144" fmla="*/ 3528057 h 4267200"/>
              <a:gd name="connsiteX145" fmla="*/ 9793906 w 12192000"/>
              <a:gd name="connsiteY145" fmla="*/ 3231157 h 4267200"/>
              <a:gd name="connsiteX146" fmla="*/ 9791874 w 12192000"/>
              <a:gd name="connsiteY146" fmla="*/ 3142788 h 4267200"/>
              <a:gd name="connsiteX147" fmla="*/ 9790480 w 12192000"/>
              <a:gd name="connsiteY147" fmla="*/ 3078533 h 4267200"/>
              <a:gd name="connsiteX148" fmla="*/ 1238695 w 12192000"/>
              <a:gd name="connsiteY148" fmla="*/ 3076820 h 4267200"/>
              <a:gd name="connsiteX149" fmla="*/ 716371 w 12192000"/>
              <a:gd name="connsiteY149" fmla="*/ 3293249 h 4267200"/>
              <a:gd name="connsiteX150" fmla="*/ 579522 w 12192000"/>
              <a:gd name="connsiteY150" fmla="*/ 3371759 h 4267200"/>
              <a:gd name="connsiteX151" fmla="*/ 600288 w 12192000"/>
              <a:gd name="connsiteY151" fmla="*/ 3365555 h 4267200"/>
              <a:gd name="connsiteX152" fmla="*/ 840692 w 12192000"/>
              <a:gd name="connsiteY152" fmla="*/ 3284921 h 4267200"/>
              <a:gd name="connsiteX153" fmla="*/ 979248 w 12192000"/>
              <a:gd name="connsiteY153" fmla="*/ 3221003 h 4267200"/>
              <a:gd name="connsiteX154" fmla="*/ 1053282 w 12192000"/>
              <a:gd name="connsiteY154" fmla="*/ 3185247 h 4267200"/>
              <a:gd name="connsiteX155" fmla="*/ 1320603 w 12192000"/>
              <a:gd name="connsiteY155" fmla="*/ 3081281 h 4267200"/>
              <a:gd name="connsiteX156" fmla="*/ 1238695 w 12192000"/>
              <a:gd name="connsiteY156" fmla="*/ 3076820 h 4267200"/>
              <a:gd name="connsiteX157" fmla="*/ 5425627 w 12192000"/>
              <a:gd name="connsiteY157" fmla="*/ 2954192 h 4267200"/>
              <a:gd name="connsiteX158" fmla="*/ 5470770 w 12192000"/>
              <a:gd name="connsiteY158" fmla="*/ 3005435 h 4267200"/>
              <a:gd name="connsiteX159" fmla="*/ 5567647 w 12192000"/>
              <a:gd name="connsiteY159" fmla="*/ 4190286 h 4267200"/>
              <a:gd name="connsiteX160" fmla="*/ 5545854 w 12192000"/>
              <a:gd name="connsiteY160" fmla="*/ 4267200 h 4267200"/>
              <a:gd name="connsiteX161" fmla="*/ 5391871 w 12192000"/>
              <a:gd name="connsiteY161" fmla="*/ 4267200 h 4267200"/>
              <a:gd name="connsiteX162" fmla="*/ 5318171 w 12192000"/>
              <a:gd name="connsiteY162" fmla="*/ 4175818 h 4267200"/>
              <a:gd name="connsiteX163" fmla="*/ 4943646 w 12192000"/>
              <a:gd name="connsiteY163" fmla="*/ 3822916 h 4267200"/>
              <a:gd name="connsiteX164" fmla="*/ 4594837 w 12192000"/>
              <a:gd name="connsiteY164" fmla="*/ 3532274 h 4267200"/>
              <a:gd name="connsiteX165" fmla="*/ 4441737 w 12192000"/>
              <a:gd name="connsiteY165" fmla="*/ 3399734 h 4267200"/>
              <a:gd name="connsiteX166" fmla="*/ 4431236 w 12192000"/>
              <a:gd name="connsiteY166" fmla="*/ 3400954 h 4267200"/>
              <a:gd name="connsiteX167" fmla="*/ 4557150 w 12192000"/>
              <a:gd name="connsiteY167" fmla="*/ 3510023 h 4267200"/>
              <a:gd name="connsiteX168" fmla="*/ 4856936 w 12192000"/>
              <a:gd name="connsiteY168" fmla="*/ 3809146 h 4267200"/>
              <a:gd name="connsiteX169" fmla="*/ 5111996 w 12192000"/>
              <a:gd name="connsiteY169" fmla="*/ 4065759 h 4267200"/>
              <a:gd name="connsiteX170" fmla="*/ 5246890 w 12192000"/>
              <a:gd name="connsiteY170" fmla="*/ 4187633 h 4267200"/>
              <a:gd name="connsiteX171" fmla="*/ 5347266 w 12192000"/>
              <a:gd name="connsiteY171" fmla="*/ 4267200 h 4267200"/>
              <a:gd name="connsiteX172" fmla="*/ 5164092 w 12192000"/>
              <a:gd name="connsiteY172" fmla="*/ 4267200 h 4267200"/>
              <a:gd name="connsiteX173" fmla="*/ 5108945 w 12192000"/>
              <a:gd name="connsiteY173" fmla="*/ 4232176 h 4267200"/>
              <a:gd name="connsiteX174" fmla="*/ 4294126 w 12192000"/>
              <a:gd name="connsiteY174" fmla="*/ 3303048 h 4267200"/>
              <a:gd name="connsiteX175" fmla="*/ 4305321 w 12192000"/>
              <a:gd name="connsiteY175" fmla="*/ 3256953 h 4267200"/>
              <a:gd name="connsiteX176" fmla="*/ 4949299 w 12192000"/>
              <a:gd name="connsiteY176" fmla="*/ 3766336 h 4267200"/>
              <a:gd name="connsiteX177" fmla="*/ 5291452 w 12192000"/>
              <a:gd name="connsiteY177" fmla="*/ 4076801 h 4267200"/>
              <a:gd name="connsiteX178" fmla="*/ 5434998 w 12192000"/>
              <a:gd name="connsiteY178" fmla="*/ 4254100 h 4267200"/>
              <a:gd name="connsiteX179" fmla="*/ 5351015 w 12192000"/>
              <a:gd name="connsiteY179" fmla="*/ 3760989 h 4267200"/>
              <a:gd name="connsiteX180" fmla="*/ 5413780 w 12192000"/>
              <a:gd name="connsiteY180" fmla="*/ 2966265 h 4267200"/>
              <a:gd name="connsiteX181" fmla="*/ 5425627 w 12192000"/>
              <a:gd name="connsiteY181" fmla="*/ 2954192 h 4267200"/>
              <a:gd name="connsiteX182" fmla="*/ 8380397 w 12192000"/>
              <a:gd name="connsiteY182" fmla="*/ 2896659 h 4267200"/>
              <a:gd name="connsiteX183" fmla="*/ 8634801 w 12192000"/>
              <a:gd name="connsiteY183" fmla="*/ 3304169 h 4267200"/>
              <a:gd name="connsiteX184" fmla="*/ 8971448 w 12192000"/>
              <a:gd name="connsiteY184" fmla="*/ 3675946 h 4267200"/>
              <a:gd name="connsiteX185" fmla="*/ 8820691 w 12192000"/>
              <a:gd name="connsiteY185" fmla="*/ 3486482 h 4267200"/>
              <a:gd name="connsiteX186" fmla="*/ 8807612 w 12192000"/>
              <a:gd name="connsiteY186" fmla="*/ 3467256 h 4267200"/>
              <a:gd name="connsiteX187" fmla="*/ 8556796 w 12192000"/>
              <a:gd name="connsiteY187" fmla="*/ 3116474 h 4267200"/>
              <a:gd name="connsiteX188" fmla="*/ 8427018 w 12192000"/>
              <a:gd name="connsiteY188" fmla="*/ 2948853 h 4267200"/>
              <a:gd name="connsiteX189" fmla="*/ 8380397 w 12192000"/>
              <a:gd name="connsiteY189" fmla="*/ 2896659 h 4267200"/>
              <a:gd name="connsiteX190" fmla="*/ 9831020 w 12192000"/>
              <a:gd name="connsiteY190" fmla="*/ 2871730 h 4267200"/>
              <a:gd name="connsiteX191" fmla="*/ 9827707 w 12192000"/>
              <a:gd name="connsiteY191" fmla="*/ 2915231 h 4267200"/>
              <a:gd name="connsiteX192" fmla="*/ 9820699 w 12192000"/>
              <a:gd name="connsiteY192" fmla="*/ 3051540 h 4267200"/>
              <a:gd name="connsiteX193" fmla="*/ 9822525 w 12192000"/>
              <a:gd name="connsiteY193" fmla="*/ 3140814 h 4267200"/>
              <a:gd name="connsiteX194" fmla="*/ 9824704 w 12192000"/>
              <a:gd name="connsiteY194" fmla="*/ 3230628 h 4267200"/>
              <a:gd name="connsiteX195" fmla="*/ 9793821 w 12192000"/>
              <a:gd name="connsiteY195" fmla="*/ 3531652 h 4267200"/>
              <a:gd name="connsiteX196" fmla="*/ 9767436 w 12192000"/>
              <a:gd name="connsiteY196" fmla="*/ 3750864 h 4267200"/>
              <a:gd name="connsiteX197" fmla="*/ 9814477 w 12192000"/>
              <a:gd name="connsiteY197" fmla="*/ 3662531 h 4267200"/>
              <a:gd name="connsiteX198" fmla="*/ 9831020 w 12192000"/>
              <a:gd name="connsiteY198" fmla="*/ 2871730 h 4267200"/>
              <a:gd name="connsiteX199" fmla="*/ 8380521 w 12192000"/>
              <a:gd name="connsiteY199" fmla="*/ 2850596 h 4267200"/>
              <a:gd name="connsiteX200" fmla="*/ 8451446 w 12192000"/>
              <a:gd name="connsiteY200" fmla="*/ 2928627 h 4267200"/>
              <a:gd name="connsiteX201" fmla="*/ 8582269 w 12192000"/>
              <a:gd name="connsiteY201" fmla="*/ 3097880 h 4267200"/>
              <a:gd name="connsiteX202" fmla="*/ 8833783 w 12192000"/>
              <a:gd name="connsiteY202" fmla="*/ 3449753 h 4267200"/>
              <a:gd name="connsiteX203" fmla="*/ 8846863 w 12192000"/>
              <a:gd name="connsiteY203" fmla="*/ 3468981 h 4267200"/>
              <a:gd name="connsiteX204" fmla="*/ 8960046 w 12192000"/>
              <a:gd name="connsiteY204" fmla="*/ 3620389 h 4267200"/>
              <a:gd name="connsiteX205" fmla="*/ 8380521 w 12192000"/>
              <a:gd name="connsiteY205" fmla="*/ 2850596 h 4267200"/>
              <a:gd name="connsiteX206" fmla="*/ 9854151 w 12192000"/>
              <a:gd name="connsiteY206" fmla="*/ 2642862 h 4267200"/>
              <a:gd name="connsiteX207" fmla="*/ 9871341 w 12192000"/>
              <a:gd name="connsiteY207" fmla="*/ 2659697 h 4267200"/>
              <a:gd name="connsiteX208" fmla="*/ 9966678 w 12192000"/>
              <a:gd name="connsiteY208" fmla="*/ 3423399 h 4267200"/>
              <a:gd name="connsiteX209" fmla="*/ 9880832 w 12192000"/>
              <a:gd name="connsiteY209" fmla="*/ 3700562 h 4267200"/>
              <a:gd name="connsiteX210" fmla="*/ 9896024 w 12192000"/>
              <a:gd name="connsiteY210" fmla="*/ 4178295 h 4267200"/>
              <a:gd name="connsiteX211" fmla="*/ 10028060 w 12192000"/>
              <a:gd name="connsiteY211" fmla="*/ 4267200 h 4267200"/>
              <a:gd name="connsiteX212" fmla="*/ 9651813 w 12192000"/>
              <a:gd name="connsiteY212" fmla="*/ 4267200 h 4267200"/>
              <a:gd name="connsiteX213" fmla="*/ 9814527 w 12192000"/>
              <a:gd name="connsiteY213" fmla="*/ 4248048 h 4267200"/>
              <a:gd name="connsiteX214" fmla="*/ 9615182 w 12192000"/>
              <a:gd name="connsiteY214" fmla="*/ 4220499 h 4267200"/>
              <a:gd name="connsiteX215" fmla="*/ 9465210 w 12192000"/>
              <a:gd name="connsiteY215" fmla="*/ 4242240 h 4267200"/>
              <a:gd name="connsiteX216" fmla="*/ 9387108 w 12192000"/>
              <a:gd name="connsiteY216" fmla="*/ 4267200 h 4267200"/>
              <a:gd name="connsiteX217" fmla="*/ 9268441 w 12192000"/>
              <a:gd name="connsiteY217" fmla="*/ 4267200 h 4267200"/>
              <a:gd name="connsiteX218" fmla="*/ 9307676 w 12192000"/>
              <a:gd name="connsiteY218" fmla="*/ 4251276 h 4267200"/>
              <a:gd name="connsiteX219" fmla="*/ 9761570 w 12192000"/>
              <a:gd name="connsiteY219" fmla="*/ 4182283 h 4267200"/>
              <a:gd name="connsiteX220" fmla="*/ 9368237 w 12192000"/>
              <a:gd name="connsiteY220" fmla="*/ 3949470 h 4267200"/>
              <a:gd name="connsiteX221" fmla="*/ 9354614 w 12192000"/>
              <a:gd name="connsiteY221" fmla="*/ 3951288 h 4267200"/>
              <a:gd name="connsiteX222" fmla="*/ 8364351 w 12192000"/>
              <a:gd name="connsiteY222" fmla="*/ 4159267 h 4267200"/>
              <a:gd name="connsiteX223" fmla="*/ 8386567 w 12192000"/>
              <a:gd name="connsiteY223" fmla="*/ 4119760 h 4267200"/>
              <a:gd name="connsiteX224" fmla="*/ 9231713 w 12192000"/>
              <a:gd name="connsiteY224" fmla="*/ 3873539 h 4267200"/>
              <a:gd name="connsiteX225" fmla="*/ 9023301 w 12192000"/>
              <a:gd name="connsiteY225" fmla="*/ 3763109 h 4267200"/>
              <a:gd name="connsiteX226" fmla="*/ 9010556 w 12192000"/>
              <a:gd name="connsiteY226" fmla="*/ 3758998 h 4267200"/>
              <a:gd name="connsiteX227" fmla="*/ 8604324 w 12192000"/>
              <a:gd name="connsiteY227" fmla="*/ 3417171 h 4267200"/>
              <a:gd name="connsiteX228" fmla="*/ 8218577 w 12192000"/>
              <a:gd name="connsiteY228" fmla="*/ 2770227 h 4267200"/>
              <a:gd name="connsiteX229" fmla="*/ 8222774 w 12192000"/>
              <a:gd name="connsiteY229" fmla="*/ 2749954 h 4267200"/>
              <a:gd name="connsiteX230" fmla="*/ 8297623 w 12192000"/>
              <a:gd name="connsiteY230" fmla="*/ 2731935 h 4267200"/>
              <a:gd name="connsiteX231" fmla="*/ 9090618 w 12192000"/>
              <a:gd name="connsiteY231" fmla="*/ 3716225 h 4267200"/>
              <a:gd name="connsiteX232" fmla="*/ 9762441 w 12192000"/>
              <a:gd name="connsiteY232" fmla="*/ 4093587 h 4267200"/>
              <a:gd name="connsiteX233" fmla="*/ 9717826 w 12192000"/>
              <a:gd name="connsiteY233" fmla="*/ 3916719 h 4267200"/>
              <a:gd name="connsiteX234" fmla="*/ 9713123 w 12192000"/>
              <a:gd name="connsiteY234" fmla="*/ 3916663 h 4267200"/>
              <a:gd name="connsiteX235" fmla="*/ 9175594 w 12192000"/>
              <a:gd name="connsiteY235" fmla="*/ 3326950 h 4267200"/>
              <a:gd name="connsiteX236" fmla="*/ 9253941 w 12192000"/>
              <a:gd name="connsiteY236" fmla="*/ 3287566 h 4267200"/>
              <a:gd name="connsiteX237" fmla="*/ 9625671 w 12192000"/>
              <a:gd name="connsiteY237" fmla="*/ 3639960 h 4267200"/>
              <a:gd name="connsiteX238" fmla="*/ 9656881 w 12192000"/>
              <a:gd name="connsiteY238" fmla="*/ 3333361 h 4267200"/>
              <a:gd name="connsiteX239" fmla="*/ 9782066 w 12192000"/>
              <a:gd name="connsiteY239" fmla="*/ 2680771 h 4267200"/>
              <a:gd name="connsiteX240" fmla="*/ 9854151 w 12192000"/>
              <a:gd name="connsiteY240" fmla="*/ 2642862 h 4267200"/>
              <a:gd name="connsiteX241" fmla="*/ 11114299 w 12192000"/>
              <a:gd name="connsiteY241" fmla="*/ 2390555 h 4267200"/>
              <a:gd name="connsiteX242" fmla="*/ 11113373 w 12192000"/>
              <a:gd name="connsiteY242" fmla="*/ 2392739 h 4267200"/>
              <a:gd name="connsiteX243" fmla="*/ 11117197 w 12192000"/>
              <a:gd name="connsiteY243" fmla="*/ 2394358 h 4267200"/>
              <a:gd name="connsiteX244" fmla="*/ 11114299 w 12192000"/>
              <a:gd name="connsiteY244" fmla="*/ 2390555 h 4267200"/>
              <a:gd name="connsiteX245" fmla="*/ 10506276 w 12192000"/>
              <a:gd name="connsiteY245" fmla="*/ 2118977 h 4267200"/>
              <a:gd name="connsiteX246" fmla="*/ 10431542 w 12192000"/>
              <a:gd name="connsiteY246" fmla="*/ 2525128 h 4267200"/>
              <a:gd name="connsiteX247" fmla="*/ 10391375 w 12192000"/>
              <a:gd name="connsiteY247" fmla="*/ 2667145 h 4267200"/>
              <a:gd name="connsiteX248" fmla="*/ 10355047 w 12192000"/>
              <a:gd name="connsiteY248" fmla="*/ 2832031 h 4267200"/>
              <a:gd name="connsiteX249" fmla="*/ 10336080 w 12192000"/>
              <a:gd name="connsiteY249" fmla="*/ 2927011 h 4267200"/>
              <a:gd name="connsiteX250" fmla="*/ 10389394 w 12192000"/>
              <a:gd name="connsiteY250" fmla="*/ 2782834 h 4267200"/>
              <a:gd name="connsiteX251" fmla="*/ 10506276 w 12192000"/>
              <a:gd name="connsiteY251" fmla="*/ 2118977 h 4267200"/>
              <a:gd name="connsiteX252" fmla="*/ 11538179 w 12192000"/>
              <a:gd name="connsiteY252" fmla="*/ 2090376 h 4267200"/>
              <a:gd name="connsiteX253" fmla="*/ 11577479 w 12192000"/>
              <a:gd name="connsiteY253" fmla="*/ 2228695 h 4267200"/>
              <a:gd name="connsiteX254" fmla="*/ 11586754 w 12192000"/>
              <a:gd name="connsiteY254" fmla="*/ 2266098 h 4267200"/>
              <a:gd name="connsiteX255" fmla="*/ 11609011 w 12192000"/>
              <a:gd name="connsiteY255" fmla="*/ 2353427 h 4267200"/>
              <a:gd name="connsiteX256" fmla="*/ 11761579 w 12192000"/>
              <a:gd name="connsiteY256" fmla="*/ 2703223 h 4267200"/>
              <a:gd name="connsiteX257" fmla="*/ 11877711 w 12192000"/>
              <a:gd name="connsiteY257" fmla="*/ 2947465 h 4267200"/>
              <a:gd name="connsiteX258" fmla="*/ 11538179 w 12192000"/>
              <a:gd name="connsiteY258" fmla="*/ 2090376 h 4267200"/>
              <a:gd name="connsiteX259" fmla="*/ 6604735 w 12192000"/>
              <a:gd name="connsiteY259" fmla="*/ 2041381 h 4267200"/>
              <a:gd name="connsiteX260" fmla="*/ 7204487 w 12192000"/>
              <a:gd name="connsiteY260" fmla="*/ 2742112 h 4267200"/>
              <a:gd name="connsiteX261" fmla="*/ 7131592 w 12192000"/>
              <a:gd name="connsiteY261" fmla="*/ 2672096 h 4267200"/>
              <a:gd name="connsiteX262" fmla="*/ 6996344 w 12192000"/>
              <a:gd name="connsiteY262" fmla="*/ 2518310 h 4267200"/>
              <a:gd name="connsiteX263" fmla="*/ 6735495 w 12192000"/>
              <a:gd name="connsiteY263" fmla="*/ 2196890 h 4267200"/>
              <a:gd name="connsiteX264" fmla="*/ 6721901 w 12192000"/>
              <a:gd name="connsiteY264" fmla="*/ 2179274 h 4267200"/>
              <a:gd name="connsiteX265" fmla="*/ 6604735 w 12192000"/>
              <a:gd name="connsiteY265" fmla="*/ 2041381 h 4267200"/>
              <a:gd name="connsiteX266" fmla="*/ 11488421 w 12192000"/>
              <a:gd name="connsiteY266" fmla="*/ 2034549 h 4267200"/>
              <a:gd name="connsiteX267" fmla="*/ 11840356 w 12192000"/>
              <a:gd name="connsiteY267" fmla="*/ 2932293 h 4267200"/>
              <a:gd name="connsiteX268" fmla="*/ 11736331 w 12192000"/>
              <a:gd name="connsiteY268" fmla="*/ 2715710 h 4267200"/>
              <a:gd name="connsiteX269" fmla="*/ 11581560 w 12192000"/>
              <a:gd name="connsiteY269" fmla="*/ 2360474 h 4267200"/>
              <a:gd name="connsiteX270" fmla="*/ 11558442 w 12192000"/>
              <a:gd name="connsiteY270" fmla="*/ 2272139 h 4267200"/>
              <a:gd name="connsiteX271" fmla="*/ 11549169 w 12192000"/>
              <a:gd name="connsiteY271" fmla="*/ 2234734 h 4267200"/>
              <a:gd name="connsiteX272" fmla="*/ 11488421 w 12192000"/>
              <a:gd name="connsiteY272" fmla="*/ 2034549 h 4267200"/>
              <a:gd name="connsiteX273" fmla="*/ 10468916 w 12192000"/>
              <a:gd name="connsiteY273" fmla="*/ 2032338 h 4267200"/>
              <a:gd name="connsiteX274" fmla="*/ 10421480 w 12192000"/>
              <a:gd name="connsiteY274" fmla="*/ 2185446 h 4267200"/>
              <a:gd name="connsiteX275" fmla="*/ 10351264 w 12192000"/>
              <a:gd name="connsiteY275" fmla="*/ 2591574 h 4267200"/>
              <a:gd name="connsiteX276" fmla="*/ 10294485 w 12192000"/>
              <a:gd name="connsiteY276" fmla="*/ 2991809 h 4267200"/>
              <a:gd name="connsiteX277" fmla="*/ 10327850 w 12192000"/>
              <a:gd name="connsiteY277" fmla="*/ 2826310 h 4267200"/>
              <a:gd name="connsiteX278" fmla="*/ 10364099 w 12192000"/>
              <a:gd name="connsiteY278" fmla="*/ 2660098 h 4267200"/>
              <a:gd name="connsiteX279" fmla="*/ 10404725 w 12192000"/>
              <a:gd name="connsiteY279" fmla="*/ 2516991 h 4267200"/>
              <a:gd name="connsiteX280" fmla="*/ 10478071 w 12192000"/>
              <a:gd name="connsiteY280" fmla="*/ 2114122 h 4267200"/>
              <a:gd name="connsiteX281" fmla="*/ 10468916 w 12192000"/>
              <a:gd name="connsiteY281" fmla="*/ 2032338 h 4267200"/>
              <a:gd name="connsiteX282" fmla="*/ 10573132 w 12192000"/>
              <a:gd name="connsiteY282" fmla="*/ 1991479 h 4267200"/>
              <a:gd name="connsiteX283" fmla="*/ 11066880 w 12192000"/>
              <a:gd name="connsiteY283" fmla="*/ 2371770 h 4267200"/>
              <a:gd name="connsiteX284" fmla="*/ 10573132 w 12192000"/>
              <a:gd name="connsiteY284" fmla="*/ 1991479 h 4267200"/>
              <a:gd name="connsiteX285" fmla="*/ 6591670 w 12192000"/>
              <a:gd name="connsiteY285" fmla="*/ 1988277 h 4267200"/>
              <a:gd name="connsiteX286" fmla="*/ 6747349 w 12192000"/>
              <a:gd name="connsiteY286" fmla="*/ 2160069 h 4267200"/>
              <a:gd name="connsiteX287" fmla="*/ 6760943 w 12192000"/>
              <a:gd name="connsiteY287" fmla="*/ 2177686 h 4267200"/>
              <a:gd name="connsiteX288" fmla="*/ 7021065 w 12192000"/>
              <a:gd name="connsiteY288" fmla="*/ 2498102 h 4267200"/>
              <a:gd name="connsiteX289" fmla="*/ 7155223 w 12192000"/>
              <a:gd name="connsiteY289" fmla="*/ 2650386 h 4267200"/>
              <a:gd name="connsiteX290" fmla="*/ 7203167 w 12192000"/>
              <a:gd name="connsiteY290" fmla="*/ 2697288 h 4267200"/>
              <a:gd name="connsiteX291" fmla="*/ 6937703 w 12192000"/>
              <a:gd name="connsiteY291" fmla="*/ 2321981 h 4267200"/>
              <a:gd name="connsiteX292" fmla="*/ 6591670 w 12192000"/>
              <a:gd name="connsiteY292" fmla="*/ 1988277 h 4267200"/>
              <a:gd name="connsiteX293" fmla="*/ 5798671 w 12192000"/>
              <a:gd name="connsiteY293" fmla="*/ 1981601 h 4267200"/>
              <a:gd name="connsiteX294" fmla="*/ 5754709 w 12192000"/>
              <a:gd name="connsiteY294" fmla="*/ 2071454 h 4267200"/>
              <a:gd name="connsiteX295" fmla="*/ 5763044 w 12192000"/>
              <a:gd name="connsiteY295" fmla="*/ 2842206 h 4267200"/>
              <a:gd name="connsiteX296" fmla="*/ 5764974 w 12192000"/>
              <a:gd name="connsiteY296" fmla="*/ 2799609 h 4267200"/>
              <a:gd name="connsiteX297" fmla="*/ 5767665 w 12192000"/>
              <a:gd name="connsiteY297" fmla="*/ 2666409 h 4267200"/>
              <a:gd name="connsiteX298" fmla="*/ 5763055 w 12192000"/>
              <a:gd name="connsiteY298" fmla="*/ 2579705 h 4267200"/>
              <a:gd name="connsiteX299" fmla="*/ 5758079 w 12192000"/>
              <a:gd name="connsiteY299" fmla="*/ 2492508 h 4267200"/>
              <a:gd name="connsiteX300" fmla="*/ 5779325 w 12192000"/>
              <a:gd name="connsiteY300" fmla="*/ 2197069 h 4267200"/>
              <a:gd name="connsiteX301" fmla="*/ 5798671 w 12192000"/>
              <a:gd name="connsiteY301" fmla="*/ 1981601 h 4267200"/>
              <a:gd name="connsiteX302" fmla="*/ 5829202 w 12192000"/>
              <a:gd name="connsiteY302" fmla="*/ 1971679 h 4267200"/>
              <a:gd name="connsiteX303" fmla="*/ 5809558 w 12192000"/>
              <a:gd name="connsiteY303" fmla="*/ 2198043 h 4267200"/>
              <a:gd name="connsiteX304" fmla="*/ 5788653 w 12192000"/>
              <a:gd name="connsiteY304" fmla="*/ 2489430 h 4267200"/>
              <a:gd name="connsiteX305" fmla="*/ 5793439 w 12192000"/>
              <a:gd name="connsiteY305" fmla="*/ 2575235 h 4267200"/>
              <a:gd name="connsiteX306" fmla="*/ 5796837 w 12192000"/>
              <a:gd name="connsiteY306" fmla="*/ 2637633 h 4267200"/>
              <a:gd name="connsiteX307" fmla="*/ 5818614 w 12192000"/>
              <a:gd name="connsiteY307" fmla="*/ 2473055 h 4267200"/>
              <a:gd name="connsiteX308" fmla="*/ 5829202 w 12192000"/>
              <a:gd name="connsiteY308" fmla="*/ 1971679 h 4267200"/>
              <a:gd name="connsiteX309" fmla="*/ 10578769 w 12192000"/>
              <a:gd name="connsiteY309" fmla="*/ 1962963 h 4267200"/>
              <a:gd name="connsiteX310" fmla="*/ 11073823 w 12192000"/>
              <a:gd name="connsiteY310" fmla="*/ 2338658 h 4267200"/>
              <a:gd name="connsiteX311" fmla="*/ 10578769 w 12192000"/>
              <a:gd name="connsiteY311" fmla="*/ 1962963 h 4267200"/>
              <a:gd name="connsiteX312" fmla="*/ 5911389 w 12192000"/>
              <a:gd name="connsiteY312" fmla="*/ 1898371 h 4267200"/>
              <a:gd name="connsiteX313" fmla="*/ 6237627 w 12192000"/>
              <a:gd name="connsiteY313" fmla="*/ 2231921 h 4267200"/>
              <a:gd name="connsiteX314" fmla="*/ 5911389 w 12192000"/>
              <a:gd name="connsiteY314" fmla="*/ 1898371 h 4267200"/>
              <a:gd name="connsiteX315" fmla="*/ 6944437 w 12192000"/>
              <a:gd name="connsiteY315" fmla="*/ 1575402 h 4267200"/>
              <a:gd name="connsiteX316" fmla="*/ 6304730 w 12192000"/>
              <a:gd name="connsiteY316" fmla="*/ 1766654 h 4267200"/>
              <a:gd name="connsiteX317" fmla="*/ 6944437 w 12192000"/>
              <a:gd name="connsiteY317" fmla="*/ 1575402 h 4267200"/>
              <a:gd name="connsiteX318" fmla="*/ 7019523 w 12192000"/>
              <a:gd name="connsiteY318" fmla="*/ 1519450 h 4267200"/>
              <a:gd name="connsiteX319" fmla="*/ 6298091 w 12192000"/>
              <a:gd name="connsiteY319" fmla="*/ 1737122 h 4267200"/>
              <a:gd name="connsiteX320" fmla="*/ 7019523 w 12192000"/>
              <a:gd name="connsiteY320" fmla="*/ 1519450 h 4267200"/>
              <a:gd name="connsiteX321" fmla="*/ 2399523 w 12192000"/>
              <a:gd name="connsiteY321" fmla="*/ 1428234 h 4267200"/>
              <a:gd name="connsiteX322" fmla="*/ 2224982 w 12192000"/>
              <a:gd name="connsiteY322" fmla="*/ 1826201 h 4267200"/>
              <a:gd name="connsiteX323" fmla="*/ 2096099 w 12192000"/>
              <a:gd name="connsiteY323" fmla="*/ 2345900 h 4267200"/>
              <a:gd name="connsiteX324" fmla="*/ 2283317 w 12192000"/>
              <a:gd name="connsiteY324" fmla="*/ 1796925 h 4267200"/>
              <a:gd name="connsiteX325" fmla="*/ 2448558 w 12192000"/>
              <a:gd name="connsiteY325" fmla="*/ 1373435 h 4267200"/>
              <a:gd name="connsiteX326" fmla="*/ 2312521 w 12192000"/>
              <a:gd name="connsiteY326" fmla="*/ 1806140 h 4267200"/>
              <a:gd name="connsiteX327" fmla="*/ 2127533 w 12192000"/>
              <a:gd name="connsiteY327" fmla="*/ 2348380 h 4267200"/>
              <a:gd name="connsiteX328" fmla="*/ 2358080 w 12192000"/>
              <a:gd name="connsiteY328" fmla="*/ 1866134 h 4267200"/>
              <a:gd name="connsiteX329" fmla="*/ 2407436 w 12192000"/>
              <a:gd name="connsiteY329" fmla="*/ 1651070 h 4267200"/>
              <a:gd name="connsiteX330" fmla="*/ 2448558 w 12192000"/>
              <a:gd name="connsiteY330" fmla="*/ 1373435 h 4267200"/>
              <a:gd name="connsiteX331" fmla="*/ 278707 w 12192000"/>
              <a:gd name="connsiteY331" fmla="*/ 1352270 h 4267200"/>
              <a:gd name="connsiteX332" fmla="*/ 321570 w 12192000"/>
              <a:gd name="connsiteY332" fmla="*/ 1861610 h 4267200"/>
              <a:gd name="connsiteX333" fmla="*/ 294281 w 12192000"/>
              <a:gd name="connsiteY333" fmla="*/ 1440658 h 4267200"/>
              <a:gd name="connsiteX334" fmla="*/ 1423821 w 12192000"/>
              <a:gd name="connsiteY334" fmla="*/ 1351958 h 4267200"/>
              <a:gd name="connsiteX335" fmla="*/ 1638521 w 12192000"/>
              <a:gd name="connsiteY335" fmla="*/ 1908470 h 4267200"/>
              <a:gd name="connsiteX336" fmla="*/ 1754199 w 12192000"/>
              <a:gd name="connsiteY336" fmla="*/ 2149284 h 4267200"/>
              <a:gd name="connsiteX337" fmla="*/ 1908359 w 12192000"/>
              <a:gd name="connsiteY337" fmla="*/ 2364988 h 4267200"/>
              <a:gd name="connsiteX338" fmla="*/ 1647661 w 12192000"/>
              <a:gd name="connsiteY338" fmla="*/ 1825945 h 4267200"/>
              <a:gd name="connsiteX339" fmla="*/ 1423821 w 12192000"/>
              <a:gd name="connsiteY339" fmla="*/ 1351958 h 4267200"/>
              <a:gd name="connsiteX340" fmla="*/ 9518298 w 12192000"/>
              <a:gd name="connsiteY340" fmla="*/ 1338235 h 4267200"/>
              <a:gd name="connsiteX341" fmla="*/ 9838009 w 12192000"/>
              <a:gd name="connsiteY341" fmla="*/ 2272553 h 4267200"/>
              <a:gd name="connsiteX342" fmla="*/ 9805906 w 12192000"/>
              <a:gd name="connsiteY342" fmla="*/ 2159819 h 4267200"/>
              <a:gd name="connsiteX343" fmla="*/ 9801623 w 12192000"/>
              <a:gd name="connsiteY343" fmla="*/ 2142555 h 4267200"/>
              <a:gd name="connsiteX344" fmla="*/ 9628671 w 12192000"/>
              <a:gd name="connsiteY344" fmla="*/ 1617375 h 4267200"/>
              <a:gd name="connsiteX345" fmla="*/ 9598299 w 12192000"/>
              <a:gd name="connsiteY345" fmla="*/ 1544643 h 4267200"/>
              <a:gd name="connsiteX346" fmla="*/ 9518298 w 12192000"/>
              <a:gd name="connsiteY346" fmla="*/ 1338235 h 4267200"/>
              <a:gd name="connsiteX347" fmla="*/ 1431890 w 12192000"/>
              <a:gd name="connsiteY347" fmla="*/ 1306475 h 4267200"/>
              <a:gd name="connsiteX348" fmla="*/ 1507597 w 12192000"/>
              <a:gd name="connsiteY348" fmla="*/ 1446132 h 4267200"/>
              <a:gd name="connsiteX349" fmla="*/ 1674586 w 12192000"/>
              <a:gd name="connsiteY349" fmla="*/ 1813832 h 4267200"/>
              <a:gd name="connsiteX350" fmla="*/ 1815950 w 12192000"/>
              <a:gd name="connsiteY350" fmla="*/ 2128564 h 4267200"/>
              <a:gd name="connsiteX351" fmla="*/ 1984242 w 12192000"/>
              <a:gd name="connsiteY351" fmla="*/ 2430829 h 4267200"/>
              <a:gd name="connsiteX352" fmla="*/ 2014023 w 12192000"/>
              <a:gd name="connsiteY352" fmla="*/ 2450995 h 4267200"/>
              <a:gd name="connsiteX353" fmla="*/ 1747337 w 12192000"/>
              <a:gd name="connsiteY353" fmla="*/ 1855264 h 4267200"/>
              <a:gd name="connsiteX354" fmla="*/ 1533749 w 12192000"/>
              <a:gd name="connsiteY354" fmla="*/ 1478656 h 4267200"/>
              <a:gd name="connsiteX355" fmla="*/ 1431890 w 12192000"/>
              <a:gd name="connsiteY355" fmla="*/ 1306475 h 4267200"/>
              <a:gd name="connsiteX356" fmla="*/ 5052692 w 12192000"/>
              <a:gd name="connsiteY356" fmla="*/ 1292994 h 4267200"/>
              <a:gd name="connsiteX357" fmla="*/ 5200661 w 12192000"/>
              <a:gd name="connsiteY357" fmla="*/ 1635186 h 4267200"/>
              <a:gd name="connsiteX358" fmla="*/ 5297138 w 12192000"/>
              <a:gd name="connsiteY358" fmla="*/ 1906351 h 4267200"/>
              <a:gd name="connsiteX359" fmla="*/ 5052692 w 12192000"/>
              <a:gd name="connsiteY359" fmla="*/ 1292994 h 4267200"/>
              <a:gd name="connsiteX360" fmla="*/ 9528078 w 12192000"/>
              <a:gd name="connsiteY360" fmla="*/ 1278636 h 4267200"/>
              <a:gd name="connsiteX361" fmla="*/ 9623946 w 12192000"/>
              <a:gd name="connsiteY361" fmla="*/ 1534260 h 4267200"/>
              <a:gd name="connsiteX362" fmla="*/ 9654858 w 12192000"/>
              <a:gd name="connsiteY362" fmla="*/ 1607218 h 4267200"/>
              <a:gd name="connsiteX363" fmla="*/ 9826304 w 12192000"/>
              <a:gd name="connsiteY363" fmla="*/ 2125320 h 4267200"/>
              <a:gd name="connsiteX364" fmla="*/ 9701198 w 12192000"/>
              <a:gd name="connsiteY364" fmla="*/ 1646797 h 4267200"/>
              <a:gd name="connsiteX365" fmla="*/ 9528078 w 12192000"/>
              <a:gd name="connsiteY365" fmla="*/ 1278636 h 4267200"/>
              <a:gd name="connsiteX366" fmla="*/ 5009948 w 12192000"/>
              <a:gd name="connsiteY366" fmla="*/ 1273619 h 4267200"/>
              <a:gd name="connsiteX367" fmla="*/ 5121777 w 12192000"/>
              <a:gd name="connsiteY367" fmla="*/ 1654213 h 4267200"/>
              <a:gd name="connsiteX368" fmla="*/ 5293545 w 12192000"/>
              <a:gd name="connsiteY368" fmla="*/ 2072247 h 4267200"/>
              <a:gd name="connsiteX369" fmla="*/ 5294042 w 12192000"/>
              <a:gd name="connsiteY369" fmla="*/ 2065019 h 4267200"/>
              <a:gd name="connsiteX370" fmla="*/ 5171936 w 12192000"/>
              <a:gd name="connsiteY370" fmla="*/ 1647613 h 4267200"/>
              <a:gd name="connsiteX371" fmla="*/ 5009948 w 12192000"/>
              <a:gd name="connsiteY371" fmla="*/ 1273619 h 4267200"/>
              <a:gd name="connsiteX372" fmla="*/ 655236 w 12192000"/>
              <a:gd name="connsiteY372" fmla="*/ 1268632 h 4267200"/>
              <a:gd name="connsiteX373" fmla="*/ 839521 w 12192000"/>
              <a:gd name="connsiteY373" fmla="*/ 1685315 h 4267200"/>
              <a:gd name="connsiteX374" fmla="*/ 1109416 w 12192000"/>
              <a:gd name="connsiteY374" fmla="*/ 2061663 h 4267200"/>
              <a:gd name="connsiteX375" fmla="*/ 1298300 w 12192000"/>
              <a:gd name="connsiteY375" fmla="*/ 2247742 h 4267200"/>
              <a:gd name="connsiteX376" fmla="*/ 1125871 w 12192000"/>
              <a:gd name="connsiteY376" fmla="*/ 1989513 h 4267200"/>
              <a:gd name="connsiteX377" fmla="*/ 981574 w 12192000"/>
              <a:gd name="connsiteY377" fmla="*/ 1783157 h 4267200"/>
              <a:gd name="connsiteX378" fmla="*/ 922198 w 12192000"/>
              <a:gd name="connsiteY378" fmla="*/ 1677437 h 4267200"/>
              <a:gd name="connsiteX379" fmla="*/ 869293 w 12192000"/>
              <a:gd name="connsiteY379" fmla="*/ 1583214 h 4267200"/>
              <a:gd name="connsiteX380" fmla="*/ 751431 w 12192000"/>
              <a:gd name="connsiteY380" fmla="*/ 1405731 h 4267200"/>
              <a:gd name="connsiteX381" fmla="*/ 6516292 w 12192000"/>
              <a:gd name="connsiteY381" fmla="*/ 1263064 h 4267200"/>
              <a:gd name="connsiteX382" fmla="*/ 5736320 w 12192000"/>
              <a:gd name="connsiteY382" fmla="*/ 1501803 h 4267200"/>
              <a:gd name="connsiteX383" fmla="*/ 6516292 w 12192000"/>
              <a:gd name="connsiteY383" fmla="*/ 1263064 h 4267200"/>
              <a:gd name="connsiteX384" fmla="*/ 291466 w 12192000"/>
              <a:gd name="connsiteY384" fmla="*/ 1250369 h 4267200"/>
              <a:gd name="connsiteX385" fmla="*/ 323180 w 12192000"/>
              <a:gd name="connsiteY385" fmla="*/ 1435283 h 4267200"/>
              <a:gd name="connsiteX386" fmla="*/ 349381 w 12192000"/>
              <a:gd name="connsiteY386" fmla="*/ 1875041 h 4267200"/>
              <a:gd name="connsiteX387" fmla="*/ 374363 w 12192000"/>
              <a:gd name="connsiteY387" fmla="*/ 1506494 h 4267200"/>
              <a:gd name="connsiteX388" fmla="*/ 302168 w 12192000"/>
              <a:gd name="connsiteY388" fmla="*/ 1274495 h 4267200"/>
              <a:gd name="connsiteX389" fmla="*/ 291466 w 12192000"/>
              <a:gd name="connsiteY389" fmla="*/ 1250369 h 4267200"/>
              <a:gd name="connsiteX390" fmla="*/ 678222 w 12192000"/>
              <a:gd name="connsiteY390" fmla="*/ 1248670 h 4267200"/>
              <a:gd name="connsiteX391" fmla="*/ 775536 w 12192000"/>
              <a:gd name="connsiteY391" fmla="*/ 1388015 h 4267200"/>
              <a:gd name="connsiteX392" fmla="*/ 894529 w 12192000"/>
              <a:gd name="connsiteY392" fmla="*/ 1567739 h 4267200"/>
              <a:gd name="connsiteX393" fmla="*/ 948000 w 12192000"/>
              <a:gd name="connsiteY393" fmla="*/ 1663088 h 4267200"/>
              <a:gd name="connsiteX394" fmla="*/ 1006812 w 12192000"/>
              <a:gd name="connsiteY394" fmla="*/ 1767683 h 4267200"/>
              <a:gd name="connsiteX395" fmla="*/ 1149133 w 12192000"/>
              <a:gd name="connsiteY395" fmla="*/ 1971513 h 4267200"/>
              <a:gd name="connsiteX396" fmla="*/ 1333952 w 12192000"/>
              <a:gd name="connsiteY396" fmla="*/ 2251620 h 4267200"/>
              <a:gd name="connsiteX397" fmla="*/ 1337329 w 12192000"/>
              <a:gd name="connsiteY397" fmla="*/ 2258350 h 4267200"/>
              <a:gd name="connsiteX398" fmla="*/ 1014726 w 12192000"/>
              <a:gd name="connsiteY398" fmla="*/ 1615556 h 4267200"/>
              <a:gd name="connsiteX399" fmla="*/ 678222 w 12192000"/>
              <a:gd name="connsiteY399" fmla="*/ 1248670 h 4267200"/>
              <a:gd name="connsiteX400" fmla="*/ 9441752 w 12192000"/>
              <a:gd name="connsiteY400" fmla="*/ 1245311 h 4267200"/>
              <a:gd name="connsiteX401" fmla="*/ 9278979 w 12192000"/>
              <a:gd name="connsiteY401" fmla="*/ 1406236 h 4267200"/>
              <a:gd name="connsiteX402" fmla="*/ 9235540 w 12192000"/>
              <a:gd name="connsiteY402" fmla="*/ 1546869 h 4267200"/>
              <a:gd name="connsiteX403" fmla="*/ 9264074 w 12192000"/>
              <a:gd name="connsiteY403" fmla="*/ 1557016 h 4267200"/>
              <a:gd name="connsiteX404" fmla="*/ 9441752 w 12192000"/>
              <a:gd name="connsiteY404" fmla="*/ 1245311 h 4267200"/>
              <a:gd name="connsiteX405" fmla="*/ 6691602 w 12192000"/>
              <a:gd name="connsiteY405" fmla="*/ 1140573 h 4267200"/>
              <a:gd name="connsiteX406" fmla="*/ 6571100 w 12192000"/>
              <a:gd name="connsiteY406" fmla="*/ 1183662 h 4267200"/>
              <a:gd name="connsiteX407" fmla="*/ 6241687 w 12192000"/>
              <a:gd name="connsiteY407" fmla="*/ 1257600 h 4267200"/>
              <a:gd name="connsiteX408" fmla="*/ 5693009 w 12192000"/>
              <a:gd name="connsiteY408" fmla="*/ 1478256 h 4267200"/>
              <a:gd name="connsiteX409" fmla="*/ 6548420 w 12192000"/>
              <a:gd name="connsiteY409" fmla="*/ 1214599 h 4267200"/>
              <a:gd name="connsiteX410" fmla="*/ 6605473 w 12192000"/>
              <a:gd name="connsiteY410" fmla="*/ 1184686 h 4267200"/>
              <a:gd name="connsiteX411" fmla="*/ 6691602 w 12192000"/>
              <a:gd name="connsiteY411" fmla="*/ 1140573 h 4267200"/>
              <a:gd name="connsiteX412" fmla="*/ 4002475 w 12192000"/>
              <a:gd name="connsiteY412" fmla="*/ 1037802 h 4267200"/>
              <a:gd name="connsiteX413" fmla="*/ 4000324 w 12192000"/>
              <a:gd name="connsiteY413" fmla="*/ 1039362 h 4267200"/>
              <a:gd name="connsiteX414" fmla="*/ 4002862 w 12192000"/>
              <a:gd name="connsiteY414" fmla="*/ 1042866 h 4267200"/>
              <a:gd name="connsiteX415" fmla="*/ 4002475 w 12192000"/>
              <a:gd name="connsiteY415" fmla="*/ 1037802 h 4267200"/>
              <a:gd name="connsiteX416" fmla="*/ 506322 w 12192000"/>
              <a:gd name="connsiteY416" fmla="*/ 1020997 h 4267200"/>
              <a:gd name="connsiteX417" fmla="*/ 533068 w 12192000"/>
              <a:gd name="connsiteY417" fmla="*/ 1029409 h 4267200"/>
              <a:gd name="connsiteX418" fmla="*/ 1232525 w 12192000"/>
              <a:gd name="connsiteY418" fmla="*/ 1804675 h 4267200"/>
              <a:gd name="connsiteX419" fmla="*/ 1388858 w 12192000"/>
              <a:gd name="connsiteY419" fmla="*/ 2368011 h 4267200"/>
              <a:gd name="connsiteX420" fmla="*/ 1384098 w 12192000"/>
              <a:gd name="connsiteY420" fmla="*/ 2378125 h 4267200"/>
              <a:gd name="connsiteX421" fmla="*/ 1425393 w 12192000"/>
              <a:gd name="connsiteY421" fmla="*/ 2589124 h 4267200"/>
              <a:gd name="connsiteX422" fmla="*/ 1424001 w 12192000"/>
              <a:gd name="connsiteY422" fmla="*/ 2597541 h 4267200"/>
              <a:gd name="connsiteX423" fmla="*/ 2152729 w 12192000"/>
              <a:gd name="connsiteY423" fmla="*/ 2864487 h 4267200"/>
              <a:gd name="connsiteX424" fmla="*/ 2020609 w 12192000"/>
              <a:gd name="connsiteY424" fmla="*/ 2539671 h 4267200"/>
              <a:gd name="connsiteX425" fmla="*/ 2018920 w 12192000"/>
              <a:gd name="connsiteY425" fmla="*/ 2536309 h 4267200"/>
              <a:gd name="connsiteX426" fmla="*/ 1342441 w 12192000"/>
              <a:gd name="connsiteY426" fmla="*/ 1173017 h 4267200"/>
              <a:gd name="connsiteX427" fmla="*/ 1367925 w 12192000"/>
              <a:gd name="connsiteY427" fmla="*/ 1135648 h 4267200"/>
              <a:gd name="connsiteX428" fmla="*/ 1771401 w 12192000"/>
              <a:gd name="connsiteY428" fmla="*/ 1806673 h 4267200"/>
              <a:gd name="connsiteX429" fmla="*/ 1972385 w 12192000"/>
              <a:gd name="connsiteY429" fmla="*/ 2198735 h 4267200"/>
              <a:gd name="connsiteX430" fmla="*/ 2040892 w 12192000"/>
              <a:gd name="connsiteY430" fmla="*/ 2405205 h 4267200"/>
              <a:gd name="connsiteX431" fmla="*/ 2131689 w 12192000"/>
              <a:gd name="connsiteY431" fmla="*/ 1936926 h 4267200"/>
              <a:gd name="connsiteX432" fmla="*/ 2454820 w 12192000"/>
              <a:gd name="connsiteY432" fmla="*/ 1248808 h 4267200"/>
              <a:gd name="connsiteX433" fmla="*/ 2492512 w 12192000"/>
              <a:gd name="connsiteY433" fmla="*/ 1302920 h 4267200"/>
              <a:gd name="connsiteX434" fmla="*/ 2081216 w 12192000"/>
              <a:gd name="connsiteY434" fmla="*/ 2527513 h 4267200"/>
              <a:gd name="connsiteX435" fmla="*/ 2081211 w 12192000"/>
              <a:gd name="connsiteY435" fmla="*/ 2528916 h 4267200"/>
              <a:gd name="connsiteX436" fmla="*/ 2199067 w 12192000"/>
              <a:gd name="connsiteY436" fmla="*/ 2884061 h 4267200"/>
              <a:gd name="connsiteX437" fmla="*/ 3192586 w 12192000"/>
              <a:gd name="connsiteY437" fmla="*/ 3411496 h 4267200"/>
              <a:gd name="connsiteX438" fmla="*/ 3182620 w 12192000"/>
              <a:gd name="connsiteY438" fmla="*/ 3483279 h 4267200"/>
              <a:gd name="connsiteX439" fmla="*/ 2435119 w 12192000"/>
              <a:gd name="connsiteY439" fmla="*/ 3080173 h 4267200"/>
              <a:gd name="connsiteX440" fmla="*/ 2410152 w 12192000"/>
              <a:gd name="connsiteY440" fmla="*/ 3063751 h 4267200"/>
              <a:gd name="connsiteX441" fmla="*/ 2408099 w 12192000"/>
              <a:gd name="connsiteY441" fmla="*/ 3064403 h 4267200"/>
              <a:gd name="connsiteX442" fmla="*/ 2407218 w 12192000"/>
              <a:gd name="connsiteY442" fmla="*/ 3070324 h 4267200"/>
              <a:gd name="connsiteX443" fmla="*/ 2380138 w 12192000"/>
              <a:gd name="connsiteY443" fmla="*/ 3099341 h 4267200"/>
              <a:gd name="connsiteX444" fmla="*/ 1765923 w 12192000"/>
              <a:gd name="connsiteY444" fmla="*/ 3581043 h 4267200"/>
              <a:gd name="connsiteX445" fmla="*/ 1702258 w 12192000"/>
              <a:gd name="connsiteY445" fmla="*/ 3612286 h 4267200"/>
              <a:gd name="connsiteX446" fmla="*/ 1538370 w 12192000"/>
              <a:gd name="connsiteY446" fmla="*/ 3811804 h 4267200"/>
              <a:gd name="connsiteX447" fmla="*/ 1325720 w 12192000"/>
              <a:gd name="connsiteY447" fmla="*/ 4125411 h 4267200"/>
              <a:gd name="connsiteX448" fmla="*/ 1206279 w 12192000"/>
              <a:gd name="connsiteY448" fmla="*/ 4267200 h 4267200"/>
              <a:gd name="connsiteX449" fmla="*/ 1115040 w 12192000"/>
              <a:gd name="connsiteY449" fmla="*/ 4267200 h 4267200"/>
              <a:gd name="connsiteX450" fmla="*/ 1258195 w 12192000"/>
              <a:gd name="connsiteY450" fmla="*/ 4099624 h 4267200"/>
              <a:gd name="connsiteX451" fmla="*/ 1423113 w 12192000"/>
              <a:gd name="connsiteY451" fmla="*/ 3874565 h 4267200"/>
              <a:gd name="connsiteX452" fmla="*/ 1260565 w 12192000"/>
              <a:gd name="connsiteY452" fmla="*/ 4031982 h 4267200"/>
              <a:gd name="connsiteX453" fmla="*/ 1073327 w 12192000"/>
              <a:gd name="connsiteY453" fmla="*/ 4218727 h 4267200"/>
              <a:gd name="connsiteX454" fmla="*/ 1032294 w 12192000"/>
              <a:gd name="connsiteY454" fmla="*/ 4267200 h 4267200"/>
              <a:gd name="connsiteX455" fmla="*/ 993830 w 12192000"/>
              <a:gd name="connsiteY455" fmla="*/ 4267200 h 4267200"/>
              <a:gd name="connsiteX456" fmla="*/ 1051860 w 12192000"/>
              <a:gd name="connsiteY456" fmla="*/ 4198693 h 4267200"/>
              <a:gd name="connsiteX457" fmla="*/ 1240607 w 12192000"/>
              <a:gd name="connsiteY457" fmla="*/ 4010401 h 4267200"/>
              <a:gd name="connsiteX458" fmla="*/ 1310106 w 12192000"/>
              <a:gd name="connsiteY458" fmla="*/ 3943217 h 4267200"/>
              <a:gd name="connsiteX459" fmla="*/ 952103 w 12192000"/>
              <a:gd name="connsiteY459" fmla="*/ 4265972 h 4267200"/>
              <a:gd name="connsiteX460" fmla="*/ 951207 w 12192000"/>
              <a:gd name="connsiteY460" fmla="*/ 4267200 h 4267200"/>
              <a:gd name="connsiteX461" fmla="*/ 862760 w 12192000"/>
              <a:gd name="connsiteY461" fmla="*/ 4267200 h 4267200"/>
              <a:gd name="connsiteX462" fmla="*/ 909145 w 12192000"/>
              <a:gd name="connsiteY462" fmla="*/ 4199225 h 4267200"/>
              <a:gd name="connsiteX463" fmla="*/ 1214067 w 12192000"/>
              <a:gd name="connsiteY463" fmla="*/ 3908561 h 4267200"/>
              <a:gd name="connsiteX464" fmla="*/ 640967 w 12192000"/>
              <a:gd name="connsiteY464" fmla="*/ 4105601 h 4267200"/>
              <a:gd name="connsiteX465" fmla="*/ 372807 w 12192000"/>
              <a:gd name="connsiteY465" fmla="*/ 4243651 h 4267200"/>
              <a:gd name="connsiteX466" fmla="*/ 332830 w 12192000"/>
              <a:gd name="connsiteY466" fmla="*/ 4267200 h 4267200"/>
              <a:gd name="connsiteX467" fmla="*/ 168301 w 12192000"/>
              <a:gd name="connsiteY467" fmla="*/ 4267200 h 4267200"/>
              <a:gd name="connsiteX468" fmla="*/ 278002 w 12192000"/>
              <a:gd name="connsiteY468" fmla="*/ 4201399 h 4267200"/>
              <a:gd name="connsiteX469" fmla="*/ 527241 w 12192000"/>
              <a:gd name="connsiteY469" fmla="*/ 4065078 h 4267200"/>
              <a:gd name="connsiteX470" fmla="*/ 1510397 w 12192000"/>
              <a:gd name="connsiteY470" fmla="*/ 3684705 h 4267200"/>
              <a:gd name="connsiteX471" fmla="*/ 1146550 w 12192000"/>
              <a:gd name="connsiteY471" fmla="*/ 3802012 h 4267200"/>
              <a:gd name="connsiteX472" fmla="*/ 698834 w 12192000"/>
              <a:gd name="connsiteY472" fmla="*/ 3952272 h 4267200"/>
              <a:gd name="connsiteX473" fmla="*/ 192528 w 12192000"/>
              <a:gd name="connsiteY473" fmla="*/ 4236299 h 4267200"/>
              <a:gd name="connsiteX474" fmla="*/ 148586 w 12192000"/>
              <a:gd name="connsiteY474" fmla="*/ 4267200 h 4267200"/>
              <a:gd name="connsiteX475" fmla="*/ 98116 w 12192000"/>
              <a:gd name="connsiteY475" fmla="*/ 4267200 h 4267200"/>
              <a:gd name="connsiteX476" fmla="*/ 169669 w 12192000"/>
              <a:gd name="connsiteY476" fmla="*/ 4216852 h 4267200"/>
              <a:gd name="connsiteX477" fmla="*/ 687572 w 12192000"/>
              <a:gd name="connsiteY477" fmla="*/ 3925629 h 4267200"/>
              <a:gd name="connsiteX478" fmla="*/ 1138365 w 12192000"/>
              <a:gd name="connsiteY478" fmla="*/ 3774515 h 4267200"/>
              <a:gd name="connsiteX479" fmla="*/ 1505579 w 12192000"/>
              <a:gd name="connsiteY479" fmla="*/ 3655526 h 4267200"/>
              <a:gd name="connsiteX480" fmla="*/ 1313114 w 12192000"/>
              <a:gd name="connsiteY480" fmla="*/ 3655216 h 4267200"/>
              <a:gd name="connsiteX481" fmla="*/ 1109304 w 12192000"/>
              <a:gd name="connsiteY481" fmla="*/ 3669030 h 4267200"/>
              <a:gd name="connsiteX482" fmla="*/ 258951 w 12192000"/>
              <a:gd name="connsiteY482" fmla="*/ 4111994 h 4267200"/>
              <a:gd name="connsiteX483" fmla="*/ 80807 w 12192000"/>
              <a:gd name="connsiteY483" fmla="*/ 4267200 h 4267200"/>
              <a:gd name="connsiteX484" fmla="*/ 0 w 12192000"/>
              <a:gd name="connsiteY484" fmla="*/ 4267200 h 4267200"/>
              <a:gd name="connsiteX485" fmla="*/ 0 w 12192000"/>
              <a:gd name="connsiteY485" fmla="*/ 4233763 h 4267200"/>
              <a:gd name="connsiteX486" fmla="*/ 36881 w 12192000"/>
              <a:gd name="connsiteY486" fmla="*/ 4200118 h 4267200"/>
              <a:gd name="connsiteX487" fmla="*/ 910534 w 12192000"/>
              <a:gd name="connsiteY487" fmla="*/ 3629753 h 4267200"/>
              <a:gd name="connsiteX488" fmla="*/ 1578717 w 12192000"/>
              <a:gd name="connsiteY488" fmla="*/ 3575982 h 4267200"/>
              <a:gd name="connsiteX489" fmla="*/ 2338780 w 12192000"/>
              <a:gd name="connsiteY489" fmla="*/ 3033725 h 4267200"/>
              <a:gd name="connsiteX490" fmla="*/ 1807991 w 12192000"/>
              <a:gd name="connsiteY490" fmla="*/ 2807184 h 4267200"/>
              <a:gd name="connsiteX491" fmla="*/ 1416358 w 12192000"/>
              <a:gd name="connsiteY491" fmla="*/ 3112571 h 4267200"/>
              <a:gd name="connsiteX492" fmla="*/ 939066 w 12192000"/>
              <a:gd name="connsiteY492" fmla="*/ 3378798 h 4267200"/>
              <a:gd name="connsiteX493" fmla="*/ 115099 w 12192000"/>
              <a:gd name="connsiteY493" fmla="*/ 3607650 h 4267200"/>
              <a:gd name="connsiteX494" fmla="*/ 97284 w 12192000"/>
              <a:gd name="connsiteY494" fmla="*/ 3520393 h 4267200"/>
              <a:gd name="connsiteX495" fmla="*/ 922050 w 12192000"/>
              <a:gd name="connsiteY495" fmla="*/ 3074867 h 4267200"/>
              <a:gd name="connsiteX496" fmla="*/ 1405265 w 12192000"/>
              <a:gd name="connsiteY496" fmla="*/ 3016319 h 4267200"/>
              <a:gd name="connsiteX497" fmla="*/ 1407512 w 12192000"/>
              <a:gd name="connsiteY497" fmla="*/ 3018001 h 4267200"/>
              <a:gd name="connsiteX498" fmla="*/ 1726266 w 12192000"/>
              <a:gd name="connsiteY498" fmla="*/ 2777274 h 4267200"/>
              <a:gd name="connsiteX499" fmla="*/ 625390 w 12192000"/>
              <a:gd name="connsiteY499" fmla="*/ 2514541 h 4267200"/>
              <a:gd name="connsiteX500" fmla="*/ 619799 w 12192000"/>
              <a:gd name="connsiteY500" fmla="*/ 2527180 h 4267200"/>
              <a:gd name="connsiteX501" fmla="*/ 310030 w 12192000"/>
              <a:gd name="connsiteY501" fmla="*/ 2771818 h 4267200"/>
              <a:gd name="connsiteX502" fmla="*/ 173877 w 12192000"/>
              <a:gd name="connsiteY502" fmla="*/ 2937056 h 4267200"/>
              <a:gd name="connsiteX503" fmla="*/ 77889 w 12192000"/>
              <a:gd name="connsiteY503" fmla="*/ 3138440 h 4267200"/>
              <a:gd name="connsiteX504" fmla="*/ 0 w 12192000"/>
              <a:gd name="connsiteY504" fmla="*/ 3271395 h 4267200"/>
              <a:gd name="connsiteX505" fmla="*/ 0 w 12192000"/>
              <a:gd name="connsiteY505" fmla="*/ 3153002 h 4267200"/>
              <a:gd name="connsiteX506" fmla="*/ 2386 w 12192000"/>
              <a:gd name="connsiteY506" fmla="*/ 3149203 h 4267200"/>
              <a:gd name="connsiteX507" fmla="*/ 89753 w 12192000"/>
              <a:gd name="connsiteY507" fmla="*/ 2987702 h 4267200"/>
              <a:gd name="connsiteX508" fmla="*/ 76869 w 12192000"/>
              <a:gd name="connsiteY508" fmla="*/ 3005404 h 4267200"/>
              <a:gd name="connsiteX509" fmla="*/ 32049 w 12192000"/>
              <a:gd name="connsiteY509" fmla="*/ 3065814 h 4267200"/>
              <a:gd name="connsiteX510" fmla="*/ 0 w 12192000"/>
              <a:gd name="connsiteY510" fmla="*/ 3108744 h 4267200"/>
              <a:gd name="connsiteX511" fmla="*/ 0 w 12192000"/>
              <a:gd name="connsiteY511" fmla="*/ 3058059 h 4267200"/>
              <a:gd name="connsiteX512" fmla="*/ 7610 w 12192000"/>
              <a:gd name="connsiteY512" fmla="*/ 3047889 h 4267200"/>
              <a:gd name="connsiteX513" fmla="*/ 52419 w 12192000"/>
              <a:gd name="connsiteY513" fmla="*/ 2987479 h 4267200"/>
              <a:gd name="connsiteX514" fmla="*/ 59142 w 12192000"/>
              <a:gd name="connsiteY514" fmla="*/ 2978488 h 4267200"/>
              <a:gd name="connsiteX515" fmla="*/ 0 w 12192000"/>
              <a:gd name="connsiteY515" fmla="*/ 3015334 h 4267200"/>
              <a:gd name="connsiteX516" fmla="*/ 0 w 12192000"/>
              <a:gd name="connsiteY516" fmla="*/ 2914286 h 4267200"/>
              <a:gd name="connsiteX517" fmla="*/ 36383 w 12192000"/>
              <a:gd name="connsiteY517" fmla="*/ 2901128 h 4267200"/>
              <a:gd name="connsiteX518" fmla="*/ 156329 w 12192000"/>
              <a:gd name="connsiteY518" fmla="*/ 2840533 h 4267200"/>
              <a:gd name="connsiteX519" fmla="*/ 358355 w 12192000"/>
              <a:gd name="connsiteY519" fmla="*/ 2620471 h 4267200"/>
              <a:gd name="connsiteX520" fmla="*/ 510577 w 12192000"/>
              <a:gd name="connsiteY520" fmla="*/ 2501244 h 4267200"/>
              <a:gd name="connsiteX521" fmla="*/ 211967 w 12192000"/>
              <a:gd name="connsiteY521" fmla="*/ 2479171 h 4267200"/>
              <a:gd name="connsiteX522" fmla="*/ 0 w 12192000"/>
              <a:gd name="connsiteY522" fmla="*/ 2476398 h 4267200"/>
              <a:gd name="connsiteX523" fmla="*/ 0 w 12192000"/>
              <a:gd name="connsiteY523" fmla="*/ 2389189 h 4267200"/>
              <a:gd name="connsiteX524" fmla="*/ 103062 w 12192000"/>
              <a:gd name="connsiteY524" fmla="*/ 2389518 h 4267200"/>
              <a:gd name="connsiteX525" fmla="*/ 510734 w 12192000"/>
              <a:gd name="connsiteY525" fmla="*/ 2416201 h 4267200"/>
              <a:gd name="connsiteX526" fmla="*/ 279257 w 12192000"/>
              <a:gd name="connsiteY526" fmla="*/ 2092102 h 4267200"/>
              <a:gd name="connsiteX527" fmla="*/ 65265 w 12192000"/>
              <a:gd name="connsiteY527" fmla="*/ 2006049 h 4267200"/>
              <a:gd name="connsiteX528" fmla="*/ 0 w 12192000"/>
              <a:gd name="connsiteY528" fmla="*/ 1982532 h 4267200"/>
              <a:gd name="connsiteX529" fmla="*/ 0 w 12192000"/>
              <a:gd name="connsiteY529" fmla="*/ 1912789 h 4267200"/>
              <a:gd name="connsiteX530" fmla="*/ 97460 w 12192000"/>
              <a:gd name="connsiteY530" fmla="*/ 1953725 h 4267200"/>
              <a:gd name="connsiteX531" fmla="*/ 221272 w 12192000"/>
              <a:gd name="connsiteY531" fmla="*/ 1980766 h 4267200"/>
              <a:gd name="connsiteX532" fmla="*/ 116765 w 12192000"/>
              <a:gd name="connsiteY532" fmla="*/ 1911033 h 4267200"/>
              <a:gd name="connsiteX533" fmla="*/ 16405 w 12192000"/>
              <a:gd name="connsiteY533" fmla="*/ 1803412 h 4267200"/>
              <a:gd name="connsiteX534" fmla="*/ 0 w 12192000"/>
              <a:gd name="connsiteY534" fmla="*/ 1784777 h 4267200"/>
              <a:gd name="connsiteX535" fmla="*/ 0 w 12192000"/>
              <a:gd name="connsiteY535" fmla="*/ 1740082 h 4267200"/>
              <a:gd name="connsiteX536" fmla="*/ 39394 w 12192000"/>
              <a:gd name="connsiteY536" fmla="*/ 1784856 h 4267200"/>
              <a:gd name="connsiteX537" fmla="*/ 135813 w 12192000"/>
              <a:gd name="connsiteY537" fmla="*/ 1888838 h 4267200"/>
              <a:gd name="connsiteX538" fmla="*/ 242575 w 12192000"/>
              <a:gd name="connsiteY538" fmla="*/ 1958841 h 4267200"/>
              <a:gd name="connsiteX539" fmla="*/ 82197 w 12192000"/>
              <a:gd name="connsiteY539" fmla="*/ 1754826 h 4267200"/>
              <a:gd name="connsiteX540" fmla="*/ 0 w 12192000"/>
              <a:gd name="connsiteY540" fmla="*/ 1679650 h 4267200"/>
              <a:gd name="connsiteX541" fmla="*/ 0 w 12192000"/>
              <a:gd name="connsiteY541" fmla="*/ 1602463 h 4267200"/>
              <a:gd name="connsiteX542" fmla="*/ 84689 w 12192000"/>
              <a:gd name="connsiteY542" fmla="*/ 1677442 h 4267200"/>
              <a:gd name="connsiteX543" fmla="*/ 298437 w 12192000"/>
              <a:gd name="connsiteY543" fmla="*/ 1968019 h 4267200"/>
              <a:gd name="connsiteX544" fmla="*/ 227269 w 12192000"/>
              <a:gd name="connsiteY544" fmla="*/ 1114064 h 4267200"/>
              <a:gd name="connsiteX545" fmla="*/ 248003 w 12192000"/>
              <a:gd name="connsiteY545" fmla="*/ 1089613 h 4267200"/>
              <a:gd name="connsiteX546" fmla="*/ 427020 w 12192000"/>
              <a:gd name="connsiteY546" fmla="*/ 1619803 h 4267200"/>
              <a:gd name="connsiteX547" fmla="*/ 340345 w 12192000"/>
              <a:gd name="connsiteY547" fmla="*/ 2027739 h 4267200"/>
              <a:gd name="connsiteX548" fmla="*/ 360865 w 12192000"/>
              <a:gd name="connsiteY548" fmla="*/ 2044827 h 4267200"/>
              <a:gd name="connsiteX549" fmla="*/ 560414 w 12192000"/>
              <a:gd name="connsiteY549" fmla="*/ 2421457 h 4267200"/>
              <a:gd name="connsiteX550" fmla="*/ 1359703 w 12192000"/>
              <a:gd name="connsiteY550" fmla="*/ 2578554 h 4267200"/>
              <a:gd name="connsiteX551" fmla="*/ 1359422 w 12192000"/>
              <a:gd name="connsiteY551" fmla="*/ 2577994 h 4267200"/>
              <a:gd name="connsiteX552" fmla="*/ 828701 w 12192000"/>
              <a:gd name="connsiteY552" fmla="*/ 1839520 h 4267200"/>
              <a:gd name="connsiteX553" fmla="*/ 494427 w 12192000"/>
              <a:gd name="connsiteY553" fmla="*/ 1092333 h 4267200"/>
              <a:gd name="connsiteX554" fmla="*/ 506322 w 12192000"/>
              <a:gd name="connsiteY554" fmla="*/ 1020997 h 4267200"/>
              <a:gd name="connsiteX555" fmla="*/ 4570198 w 12192000"/>
              <a:gd name="connsiteY555" fmla="*/ 978081 h 4267200"/>
              <a:gd name="connsiteX556" fmla="*/ 4523691 w 12192000"/>
              <a:gd name="connsiteY556" fmla="*/ 1127776 h 4267200"/>
              <a:gd name="connsiteX557" fmla="*/ 4509875 w 12192000"/>
              <a:gd name="connsiteY557" fmla="*/ 1167552 h 4267200"/>
              <a:gd name="connsiteX558" fmla="*/ 4478168 w 12192000"/>
              <a:gd name="connsiteY558" fmla="*/ 1260735 h 4267200"/>
              <a:gd name="connsiteX559" fmla="*/ 4409309 w 12192000"/>
              <a:gd name="connsiteY559" fmla="*/ 1666996 h 4267200"/>
              <a:gd name="connsiteX560" fmla="*/ 4370031 w 12192000"/>
              <a:gd name="connsiteY560" fmla="*/ 1955666 h 4267200"/>
              <a:gd name="connsiteX561" fmla="*/ 4570198 w 12192000"/>
              <a:gd name="connsiteY561" fmla="*/ 978081 h 4267200"/>
              <a:gd name="connsiteX562" fmla="*/ 12149131 w 12192000"/>
              <a:gd name="connsiteY562" fmla="*/ 959050 h 4267200"/>
              <a:gd name="connsiteX563" fmla="*/ 12105664 w 12192000"/>
              <a:gd name="connsiteY563" fmla="*/ 1006960 h 4267200"/>
              <a:gd name="connsiteX564" fmla="*/ 11883102 w 12192000"/>
              <a:gd name="connsiteY564" fmla="*/ 1184424 h 4267200"/>
              <a:gd name="connsiteX565" fmla="*/ 11665174 w 12192000"/>
              <a:gd name="connsiteY565" fmla="*/ 1317493 h 4267200"/>
              <a:gd name="connsiteX566" fmla="*/ 11590337 w 12192000"/>
              <a:gd name="connsiteY566" fmla="*/ 1348256 h 4267200"/>
              <a:gd name="connsiteX567" fmla="*/ 11492588 w 12192000"/>
              <a:gd name="connsiteY567" fmla="*/ 1390573 h 4267200"/>
              <a:gd name="connsiteX568" fmla="*/ 11888865 w 12192000"/>
              <a:gd name="connsiteY568" fmla="*/ 1220988 h 4267200"/>
              <a:gd name="connsiteX569" fmla="*/ 12149131 w 12192000"/>
              <a:gd name="connsiteY569" fmla="*/ 959050 h 4267200"/>
              <a:gd name="connsiteX570" fmla="*/ 4557898 w 12192000"/>
              <a:gd name="connsiteY570" fmla="*/ 900011 h 4267200"/>
              <a:gd name="connsiteX571" fmla="*/ 4344840 w 12192000"/>
              <a:gd name="connsiteY571" fmla="*/ 1922038 h 4267200"/>
              <a:gd name="connsiteX572" fmla="*/ 4378710 w 12192000"/>
              <a:gd name="connsiteY572" fmla="*/ 1665516 h 4267200"/>
              <a:gd name="connsiteX573" fmla="*/ 4448798 w 12192000"/>
              <a:gd name="connsiteY573" fmla="*/ 1253024 h 4267200"/>
              <a:gd name="connsiteX574" fmla="*/ 4480315 w 12192000"/>
              <a:gd name="connsiteY574" fmla="*/ 1158454 h 4267200"/>
              <a:gd name="connsiteX575" fmla="*/ 4494133 w 12192000"/>
              <a:gd name="connsiteY575" fmla="*/ 1118676 h 4267200"/>
              <a:gd name="connsiteX576" fmla="*/ 4557898 w 12192000"/>
              <a:gd name="connsiteY576" fmla="*/ 900011 h 4267200"/>
              <a:gd name="connsiteX577" fmla="*/ 5870151 w 12192000"/>
              <a:gd name="connsiteY577" fmla="*/ 898890 h 4267200"/>
              <a:gd name="connsiteX578" fmla="*/ 5861335 w 12192000"/>
              <a:gd name="connsiteY578" fmla="*/ 899177 h 4267200"/>
              <a:gd name="connsiteX579" fmla="*/ 5843702 w 12192000"/>
              <a:gd name="connsiteY579" fmla="*/ 899748 h 4267200"/>
              <a:gd name="connsiteX580" fmla="*/ 5651107 w 12192000"/>
              <a:gd name="connsiteY580" fmla="*/ 920306 h 4267200"/>
              <a:gd name="connsiteX581" fmla="*/ 5459407 w 12192000"/>
              <a:gd name="connsiteY581" fmla="*/ 940975 h 4267200"/>
              <a:gd name="connsiteX582" fmla="*/ 5374846 w 12192000"/>
              <a:gd name="connsiteY582" fmla="*/ 941988 h 4267200"/>
              <a:gd name="connsiteX583" fmla="*/ 5256105 w 12192000"/>
              <a:gd name="connsiteY583" fmla="*/ 945632 h 4267200"/>
              <a:gd name="connsiteX584" fmla="*/ 5107071 w 12192000"/>
              <a:gd name="connsiteY584" fmla="*/ 969720 h 4267200"/>
              <a:gd name="connsiteX585" fmla="*/ 4998681 w 12192000"/>
              <a:gd name="connsiteY585" fmla="*/ 988771 h 4267200"/>
              <a:gd name="connsiteX586" fmla="*/ 5870151 w 12192000"/>
              <a:gd name="connsiteY586" fmla="*/ 898890 h 4267200"/>
              <a:gd name="connsiteX587" fmla="*/ 12190084 w 12192000"/>
              <a:gd name="connsiteY587" fmla="*/ 854709 h 4267200"/>
              <a:gd name="connsiteX588" fmla="*/ 12162947 w 12192000"/>
              <a:gd name="connsiteY588" fmla="*/ 879275 h 4267200"/>
              <a:gd name="connsiteX589" fmla="*/ 11721478 w 12192000"/>
              <a:gd name="connsiteY589" fmla="*/ 1216434 h 4267200"/>
              <a:gd name="connsiteX590" fmla="*/ 11680712 w 12192000"/>
              <a:gd name="connsiteY590" fmla="*/ 1239730 h 4267200"/>
              <a:gd name="connsiteX591" fmla="*/ 11505347 w 12192000"/>
              <a:gd name="connsiteY591" fmla="*/ 1352837 h 4267200"/>
              <a:gd name="connsiteX592" fmla="*/ 11580962 w 12192000"/>
              <a:gd name="connsiteY592" fmla="*/ 1321759 h 4267200"/>
              <a:gd name="connsiteX593" fmla="*/ 11654234 w 12192000"/>
              <a:gd name="connsiteY593" fmla="*/ 1291618 h 4267200"/>
              <a:gd name="connsiteX594" fmla="*/ 11867274 w 12192000"/>
              <a:gd name="connsiteY594" fmla="*/ 1160983 h 4267200"/>
              <a:gd name="connsiteX595" fmla="*/ 12086035 w 12192000"/>
              <a:gd name="connsiteY595" fmla="*/ 986418 h 4267200"/>
              <a:gd name="connsiteX596" fmla="*/ 12190084 w 12192000"/>
              <a:gd name="connsiteY596" fmla="*/ 854709 h 4267200"/>
              <a:gd name="connsiteX597" fmla="*/ 5504425 w 12192000"/>
              <a:gd name="connsiteY597" fmla="*/ 848067 h 4267200"/>
              <a:gd name="connsiteX598" fmla="*/ 4968849 w 12192000"/>
              <a:gd name="connsiteY598" fmla="*/ 962318 h 4267200"/>
              <a:gd name="connsiteX599" fmla="*/ 5104039 w 12192000"/>
              <a:gd name="connsiteY599" fmla="*/ 940634 h 4267200"/>
              <a:gd name="connsiteX600" fmla="*/ 5256311 w 12192000"/>
              <a:gd name="connsiteY600" fmla="*/ 916490 h 4267200"/>
              <a:gd name="connsiteX601" fmla="*/ 5377381 w 12192000"/>
              <a:gd name="connsiteY601" fmla="*/ 912671 h 4267200"/>
              <a:gd name="connsiteX602" fmla="*/ 5460148 w 12192000"/>
              <a:gd name="connsiteY602" fmla="*/ 911442 h 4267200"/>
              <a:gd name="connsiteX603" fmla="*/ 5648971 w 12192000"/>
              <a:gd name="connsiteY603" fmla="*/ 891331 h 4267200"/>
              <a:gd name="connsiteX604" fmla="*/ 5844807 w 12192000"/>
              <a:gd name="connsiteY604" fmla="*/ 870718 h 4267200"/>
              <a:gd name="connsiteX605" fmla="*/ 5862975 w 12192000"/>
              <a:gd name="connsiteY605" fmla="*/ 869756 h 4267200"/>
              <a:gd name="connsiteX606" fmla="*/ 5920887 w 12192000"/>
              <a:gd name="connsiteY606" fmla="*/ 865929 h 4267200"/>
              <a:gd name="connsiteX607" fmla="*/ 5504425 w 12192000"/>
              <a:gd name="connsiteY607" fmla="*/ 848067 h 4267200"/>
              <a:gd name="connsiteX608" fmla="*/ 8924104 w 12192000"/>
              <a:gd name="connsiteY608" fmla="*/ 777000 h 4267200"/>
              <a:gd name="connsiteX609" fmla="*/ 8921999 w 12192000"/>
              <a:gd name="connsiteY609" fmla="*/ 794136 h 4267200"/>
              <a:gd name="connsiteX610" fmla="*/ 8916066 w 12192000"/>
              <a:gd name="connsiteY610" fmla="*/ 843129 h 4267200"/>
              <a:gd name="connsiteX611" fmla="*/ 8909852 w 12192000"/>
              <a:gd name="connsiteY611" fmla="*/ 1005313 h 4267200"/>
              <a:gd name="connsiteX612" fmla="*/ 8936982 w 12192000"/>
              <a:gd name="connsiteY612" fmla="*/ 1614896 h 4267200"/>
              <a:gd name="connsiteX613" fmla="*/ 8939706 w 12192000"/>
              <a:gd name="connsiteY613" fmla="*/ 1632791 h 4267200"/>
              <a:gd name="connsiteX614" fmla="*/ 8946691 w 12192000"/>
              <a:gd name="connsiteY614" fmla="*/ 1680170 h 4267200"/>
              <a:gd name="connsiteX615" fmla="*/ 8947643 w 12192000"/>
              <a:gd name="connsiteY615" fmla="*/ 1649028 h 4267200"/>
              <a:gd name="connsiteX616" fmla="*/ 8931687 w 12192000"/>
              <a:gd name="connsiteY616" fmla="*/ 871628 h 4267200"/>
              <a:gd name="connsiteX617" fmla="*/ 8929804 w 12192000"/>
              <a:gd name="connsiteY617" fmla="*/ 850229 h 4267200"/>
              <a:gd name="connsiteX618" fmla="*/ 8924104 w 12192000"/>
              <a:gd name="connsiteY618" fmla="*/ 777000 h 4267200"/>
              <a:gd name="connsiteX619" fmla="*/ 8951219 w 12192000"/>
              <a:gd name="connsiteY619" fmla="*/ 764662 h 4267200"/>
              <a:gd name="connsiteX620" fmla="*/ 8957270 w 12192000"/>
              <a:gd name="connsiteY620" fmla="*/ 847698 h 4267200"/>
              <a:gd name="connsiteX621" fmla="*/ 8959153 w 12192000"/>
              <a:gd name="connsiteY621" fmla="*/ 869097 h 4267200"/>
              <a:gd name="connsiteX622" fmla="*/ 8976081 w 12192000"/>
              <a:gd name="connsiteY622" fmla="*/ 1619865 h 4267200"/>
              <a:gd name="connsiteX623" fmla="*/ 8951219 w 12192000"/>
              <a:gd name="connsiteY623" fmla="*/ 764662 h 4267200"/>
              <a:gd name="connsiteX624" fmla="*/ 8898081 w 12192000"/>
              <a:gd name="connsiteY624" fmla="*/ 630137 h 4267200"/>
              <a:gd name="connsiteX625" fmla="*/ 8910095 w 12192000"/>
              <a:gd name="connsiteY625" fmla="*/ 1626691 h 4267200"/>
              <a:gd name="connsiteX626" fmla="*/ 8908822 w 12192000"/>
              <a:gd name="connsiteY626" fmla="*/ 1619067 h 4267200"/>
              <a:gd name="connsiteX627" fmla="*/ 8881669 w 12192000"/>
              <a:gd name="connsiteY627" fmla="*/ 1004967 h 4267200"/>
              <a:gd name="connsiteX628" fmla="*/ 8888265 w 12192000"/>
              <a:gd name="connsiteY628" fmla="*/ 840369 h 4267200"/>
              <a:gd name="connsiteX629" fmla="*/ 8894429 w 12192000"/>
              <a:gd name="connsiteY629" fmla="*/ 790831 h 4267200"/>
              <a:gd name="connsiteX630" fmla="*/ 8898081 w 12192000"/>
              <a:gd name="connsiteY630" fmla="*/ 630137 h 4267200"/>
              <a:gd name="connsiteX631" fmla="*/ 11491396 w 12192000"/>
              <a:gd name="connsiteY631" fmla="*/ 623931 h 4267200"/>
              <a:gd name="connsiteX632" fmla="*/ 11413329 w 12192000"/>
              <a:gd name="connsiteY632" fmla="*/ 662344 h 4267200"/>
              <a:gd name="connsiteX633" fmla="*/ 10966547 w 12192000"/>
              <a:gd name="connsiteY633" fmla="*/ 818916 h 4267200"/>
              <a:gd name="connsiteX634" fmla="*/ 10498883 w 12192000"/>
              <a:gd name="connsiteY634" fmla="*/ 1111507 h 4267200"/>
              <a:gd name="connsiteX635" fmla="*/ 10671292 w 12192000"/>
              <a:gd name="connsiteY635" fmla="*/ 1035777 h 4267200"/>
              <a:gd name="connsiteX636" fmla="*/ 10685894 w 12192000"/>
              <a:gd name="connsiteY636" fmla="*/ 1027151 h 4267200"/>
              <a:gd name="connsiteX637" fmla="*/ 11104337 w 12192000"/>
              <a:gd name="connsiteY637" fmla="*/ 817377 h 4267200"/>
              <a:gd name="connsiteX638" fmla="*/ 11491396 w 12192000"/>
              <a:gd name="connsiteY638" fmla="*/ 623931 h 4267200"/>
              <a:gd name="connsiteX639" fmla="*/ 10779304 w 12192000"/>
              <a:gd name="connsiteY639" fmla="*/ 584486 h 4267200"/>
              <a:gd name="connsiteX640" fmla="*/ 10658378 w 12192000"/>
              <a:gd name="connsiteY640" fmla="*/ 772788 h 4267200"/>
              <a:gd name="connsiteX641" fmla="*/ 10475581 w 12192000"/>
              <a:gd name="connsiteY641" fmla="*/ 1070739 h 4267200"/>
              <a:gd name="connsiteX642" fmla="*/ 10735178 w 12192000"/>
              <a:gd name="connsiteY642" fmla="*/ 693281 h 4267200"/>
              <a:gd name="connsiteX643" fmla="*/ 10132488 w 12192000"/>
              <a:gd name="connsiteY643" fmla="*/ 518596 h 4267200"/>
              <a:gd name="connsiteX644" fmla="*/ 9879465 w 12192000"/>
              <a:gd name="connsiteY644" fmla="*/ 567273 h 4267200"/>
              <a:gd name="connsiteX645" fmla="*/ 9364243 w 12192000"/>
              <a:gd name="connsiteY645" fmla="*/ 809468 h 4267200"/>
              <a:gd name="connsiteX646" fmla="*/ 9366655 w 12192000"/>
              <a:gd name="connsiteY646" fmla="*/ 809848 h 4267200"/>
              <a:gd name="connsiteX647" fmla="*/ 9914233 w 12192000"/>
              <a:gd name="connsiteY647" fmla="*/ 596159 h 4267200"/>
              <a:gd name="connsiteX648" fmla="*/ 10264524 w 12192000"/>
              <a:gd name="connsiteY648" fmla="*/ 501747 h 4267200"/>
              <a:gd name="connsiteX649" fmla="*/ 9922837 w 12192000"/>
              <a:gd name="connsiteY649" fmla="*/ 622979 h 4267200"/>
              <a:gd name="connsiteX650" fmla="*/ 9416908 w 12192000"/>
              <a:gd name="connsiteY650" fmla="*/ 818889 h 4267200"/>
              <a:gd name="connsiteX651" fmla="*/ 9418234 w 12192000"/>
              <a:gd name="connsiteY651" fmla="*/ 818810 h 4267200"/>
              <a:gd name="connsiteX652" fmla="*/ 10264524 w 12192000"/>
              <a:gd name="connsiteY652" fmla="*/ 501747 h 4267200"/>
              <a:gd name="connsiteX653" fmla="*/ 10802699 w 12192000"/>
              <a:gd name="connsiteY653" fmla="*/ 488163 h 4267200"/>
              <a:gd name="connsiteX654" fmla="*/ 10618739 w 12192000"/>
              <a:gd name="connsiteY654" fmla="*/ 734118 h 4267200"/>
              <a:gd name="connsiteX655" fmla="*/ 10604580 w 12192000"/>
              <a:gd name="connsiteY655" fmla="*/ 753877 h 4267200"/>
              <a:gd name="connsiteX656" fmla="*/ 10529643 w 12192000"/>
              <a:gd name="connsiteY656" fmla="*/ 867004 h 4267200"/>
              <a:gd name="connsiteX657" fmla="*/ 10462194 w 12192000"/>
              <a:gd name="connsiteY657" fmla="*/ 1035452 h 4267200"/>
              <a:gd name="connsiteX658" fmla="*/ 10635117 w 12192000"/>
              <a:gd name="connsiteY658" fmla="*/ 757788 h 4267200"/>
              <a:gd name="connsiteX659" fmla="*/ 10802699 w 12192000"/>
              <a:gd name="connsiteY659" fmla="*/ 488163 h 4267200"/>
              <a:gd name="connsiteX660" fmla="*/ 10359107 w 12192000"/>
              <a:gd name="connsiteY660" fmla="*/ 485136 h 4267200"/>
              <a:gd name="connsiteX661" fmla="*/ 9515108 w 12192000"/>
              <a:gd name="connsiteY661" fmla="*/ 825701 h 4267200"/>
              <a:gd name="connsiteX662" fmla="*/ 10359107 w 12192000"/>
              <a:gd name="connsiteY662" fmla="*/ 485136 h 4267200"/>
              <a:gd name="connsiteX663" fmla="*/ 11886089 w 12192000"/>
              <a:gd name="connsiteY663" fmla="*/ 483936 h 4267200"/>
              <a:gd name="connsiteX664" fmla="*/ 11622890 w 12192000"/>
              <a:gd name="connsiteY664" fmla="*/ 661575 h 4267200"/>
              <a:gd name="connsiteX665" fmla="*/ 11038640 w 12192000"/>
              <a:gd name="connsiteY665" fmla="*/ 996875 h 4267200"/>
              <a:gd name="connsiteX666" fmla="*/ 10561310 w 12192000"/>
              <a:gd name="connsiteY666" fmla="*/ 1145020 h 4267200"/>
              <a:gd name="connsiteX667" fmla="*/ 10675127 w 12192000"/>
              <a:gd name="connsiteY667" fmla="*/ 1163586 h 4267200"/>
              <a:gd name="connsiteX668" fmla="*/ 11120351 w 12192000"/>
              <a:gd name="connsiteY668" fmla="*/ 990907 h 4267200"/>
              <a:gd name="connsiteX669" fmla="*/ 11648506 w 12192000"/>
              <a:gd name="connsiteY669" fmla="*/ 680145 h 4267200"/>
              <a:gd name="connsiteX670" fmla="*/ 11886089 w 12192000"/>
              <a:gd name="connsiteY670" fmla="*/ 483936 h 4267200"/>
              <a:gd name="connsiteX671" fmla="*/ 3607114 w 12192000"/>
              <a:gd name="connsiteY671" fmla="*/ 467441 h 4267200"/>
              <a:gd name="connsiteX672" fmla="*/ 3296242 w 12192000"/>
              <a:gd name="connsiteY672" fmla="*/ 807991 h 4267200"/>
              <a:gd name="connsiteX673" fmla="*/ 3174674 w 12192000"/>
              <a:gd name="connsiteY673" fmla="*/ 919759 h 4267200"/>
              <a:gd name="connsiteX674" fmla="*/ 3042978 w 12192000"/>
              <a:gd name="connsiteY674" fmla="*/ 1054894 h 4267200"/>
              <a:gd name="connsiteX675" fmla="*/ 2968914 w 12192000"/>
              <a:gd name="connsiteY675" fmla="*/ 1133756 h 4267200"/>
              <a:gd name="connsiteX676" fmla="*/ 3103823 w 12192000"/>
              <a:gd name="connsiteY676" fmla="*/ 1026814 h 4267200"/>
              <a:gd name="connsiteX677" fmla="*/ 3607114 w 12192000"/>
              <a:gd name="connsiteY677" fmla="*/ 467441 h 4267200"/>
              <a:gd name="connsiteX678" fmla="*/ 10784544 w 12192000"/>
              <a:gd name="connsiteY678" fmla="*/ 465669 h 4267200"/>
              <a:gd name="connsiteX679" fmla="*/ 10426419 w 12192000"/>
              <a:gd name="connsiteY679" fmla="*/ 1062158 h 4267200"/>
              <a:gd name="connsiteX680" fmla="*/ 10471732 w 12192000"/>
              <a:gd name="connsiteY680" fmla="*/ 921679 h 4267200"/>
              <a:gd name="connsiteX681" fmla="*/ 10504824 w 12192000"/>
              <a:gd name="connsiteY681" fmla="*/ 852631 h 4267200"/>
              <a:gd name="connsiteX682" fmla="*/ 10582237 w 12192000"/>
              <a:gd name="connsiteY682" fmla="*/ 736692 h 4267200"/>
              <a:gd name="connsiteX683" fmla="*/ 10596401 w 12192000"/>
              <a:gd name="connsiteY683" fmla="*/ 716935 h 4267200"/>
              <a:gd name="connsiteX684" fmla="*/ 10784544 w 12192000"/>
              <a:gd name="connsiteY684" fmla="*/ 465669 h 4267200"/>
              <a:gd name="connsiteX685" fmla="*/ 11916494 w 12192000"/>
              <a:gd name="connsiteY685" fmla="*/ 422768 h 4267200"/>
              <a:gd name="connsiteX686" fmla="*/ 11703185 w 12192000"/>
              <a:gd name="connsiteY686" fmla="*/ 528178 h 4267200"/>
              <a:gd name="connsiteX687" fmla="*/ 11680755 w 12192000"/>
              <a:gd name="connsiteY687" fmla="*/ 543149 h 4267200"/>
              <a:gd name="connsiteX688" fmla="*/ 11116818 w 12192000"/>
              <a:gd name="connsiteY688" fmla="*/ 842623 h 4267200"/>
              <a:gd name="connsiteX689" fmla="*/ 10700164 w 12192000"/>
              <a:gd name="connsiteY689" fmla="*/ 1051220 h 4267200"/>
              <a:gd name="connsiteX690" fmla="*/ 10685570 w 12192000"/>
              <a:gd name="connsiteY690" fmla="*/ 1059849 h 4267200"/>
              <a:gd name="connsiteX691" fmla="*/ 10584288 w 12192000"/>
              <a:gd name="connsiteY691" fmla="*/ 1113543 h 4267200"/>
              <a:gd name="connsiteX692" fmla="*/ 11026698 w 12192000"/>
              <a:gd name="connsiteY692" fmla="*/ 971858 h 4267200"/>
              <a:gd name="connsiteX693" fmla="*/ 11607604 w 12192000"/>
              <a:gd name="connsiteY693" fmla="*/ 638368 h 4267200"/>
              <a:gd name="connsiteX694" fmla="*/ 11919452 w 12192000"/>
              <a:gd name="connsiteY694" fmla="*/ 423380 h 4267200"/>
              <a:gd name="connsiteX695" fmla="*/ 11916494 w 12192000"/>
              <a:gd name="connsiteY695" fmla="*/ 422768 h 4267200"/>
              <a:gd name="connsiteX696" fmla="*/ 8148168 w 12192000"/>
              <a:gd name="connsiteY696" fmla="*/ 416949 h 4267200"/>
              <a:gd name="connsiteX697" fmla="*/ 7862052 w 12192000"/>
              <a:gd name="connsiteY697" fmla="*/ 694330 h 4267200"/>
              <a:gd name="connsiteX698" fmla="*/ 7808002 w 12192000"/>
              <a:gd name="connsiteY698" fmla="*/ 759654 h 4267200"/>
              <a:gd name="connsiteX699" fmla="*/ 8295299 w 12192000"/>
              <a:gd name="connsiteY699" fmla="*/ 416143 h 4267200"/>
              <a:gd name="connsiteX700" fmla="*/ 8309124 w 12192000"/>
              <a:gd name="connsiteY700" fmla="*/ 534021 h 4267200"/>
              <a:gd name="connsiteX701" fmla="*/ 8293154 w 12192000"/>
              <a:gd name="connsiteY701" fmla="*/ 672115 h 4267200"/>
              <a:gd name="connsiteX702" fmla="*/ 8279099 w 12192000"/>
              <a:gd name="connsiteY702" fmla="*/ 769176 h 4267200"/>
              <a:gd name="connsiteX703" fmla="*/ 8309186 w 12192000"/>
              <a:gd name="connsiteY703" fmla="*/ 1060039 h 4267200"/>
              <a:gd name="connsiteX704" fmla="*/ 8410512 w 12192000"/>
              <a:gd name="connsiteY704" fmla="*/ 1511108 h 4267200"/>
              <a:gd name="connsiteX705" fmla="*/ 8351657 w 12192000"/>
              <a:gd name="connsiteY705" fmla="*/ 521768 h 4267200"/>
              <a:gd name="connsiteX706" fmla="*/ 8295299 w 12192000"/>
              <a:gd name="connsiteY706" fmla="*/ 416143 h 4267200"/>
              <a:gd name="connsiteX707" fmla="*/ 8266483 w 12192000"/>
              <a:gd name="connsiteY707" fmla="*/ 414244 h 4267200"/>
              <a:gd name="connsiteX708" fmla="*/ 8343425 w 12192000"/>
              <a:gd name="connsiteY708" fmla="*/ 1357811 h 4267200"/>
              <a:gd name="connsiteX709" fmla="*/ 8282114 w 12192000"/>
              <a:gd name="connsiteY709" fmla="*/ 1064671 h 4267200"/>
              <a:gd name="connsiteX710" fmla="*/ 8251298 w 12192000"/>
              <a:gd name="connsiteY710" fmla="*/ 766414 h 4267200"/>
              <a:gd name="connsiteX711" fmla="*/ 8265729 w 12192000"/>
              <a:gd name="connsiteY711" fmla="*/ 666939 h 4267200"/>
              <a:gd name="connsiteX712" fmla="*/ 8281494 w 12192000"/>
              <a:gd name="connsiteY712" fmla="*/ 533909 h 4267200"/>
              <a:gd name="connsiteX713" fmla="*/ 8266483 w 12192000"/>
              <a:gd name="connsiteY713" fmla="*/ 414244 h 4267200"/>
              <a:gd name="connsiteX714" fmla="*/ 8140802 w 12192000"/>
              <a:gd name="connsiteY714" fmla="*/ 388720 h 4267200"/>
              <a:gd name="connsiteX715" fmla="*/ 7860379 w 12192000"/>
              <a:gd name="connsiteY715" fmla="*/ 596411 h 4267200"/>
              <a:gd name="connsiteX716" fmla="*/ 7737688 w 12192000"/>
              <a:gd name="connsiteY716" fmla="*/ 790400 h 4267200"/>
              <a:gd name="connsiteX717" fmla="*/ 7726885 w 12192000"/>
              <a:gd name="connsiteY717" fmla="*/ 812869 h 4267200"/>
              <a:gd name="connsiteX718" fmla="*/ 7840490 w 12192000"/>
              <a:gd name="connsiteY718" fmla="*/ 676832 h 4267200"/>
              <a:gd name="connsiteX719" fmla="*/ 8140802 w 12192000"/>
              <a:gd name="connsiteY719" fmla="*/ 388720 h 4267200"/>
              <a:gd name="connsiteX720" fmla="*/ 3744487 w 12192000"/>
              <a:gd name="connsiteY720" fmla="*/ 383136 h 4267200"/>
              <a:gd name="connsiteX721" fmla="*/ 3970213 w 12192000"/>
              <a:gd name="connsiteY721" fmla="*/ 995559 h 4267200"/>
              <a:gd name="connsiteX722" fmla="*/ 3744487 w 12192000"/>
              <a:gd name="connsiteY722" fmla="*/ 383136 h 4267200"/>
              <a:gd name="connsiteX723" fmla="*/ 3624562 w 12192000"/>
              <a:gd name="connsiteY723" fmla="*/ 367041 h 4267200"/>
              <a:gd name="connsiteX724" fmla="*/ 3489712 w 12192000"/>
              <a:gd name="connsiteY724" fmla="*/ 485386 h 4267200"/>
              <a:gd name="connsiteX725" fmla="*/ 3182994 w 12192000"/>
              <a:gd name="connsiteY725" fmla="*/ 828265 h 4267200"/>
              <a:gd name="connsiteX726" fmla="*/ 2892114 w 12192000"/>
              <a:gd name="connsiteY726" fmla="*/ 1172635 h 4267200"/>
              <a:gd name="connsiteX727" fmla="*/ 3021459 w 12192000"/>
              <a:gd name="connsiteY727" fmla="*/ 1035385 h 4267200"/>
              <a:gd name="connsiteX728" fmla="*/ 3153873 w 12192000"/>
              <a:gd name="connsiteY728" fmla="*/ 898971 h 4267200"/>
              <a:gd name="connsiteX729" fmla="*/ 3276511 w 12192000"/>
              <a:gd name="connsiteY729" fmla="*/ 786423 h 4267200"/>
              <a:gd name="connsiteX730" fmla="*/ 3584154 w 12192000"/>
              <a:gd name="connsiteY730" fmla="*/ 448218 h 4267200"/>
              <a:gd name="connsiteX731" fmla="*/ 3624562 w 12192000"/>
              <a:gd name="connsiteY731" fmla="*/ 367041 h 4267200"/>
              <a:gd name="connsiteX732" fmla="*/ 3766672 w 12192000"/>
              <a:gd name="connsiteY732" fmla="*/ 359429 h 4267200"/>
              <a:gd name="connsiteX733" fmla="*/ 3996338 w 12192000"/>
              <a:gd name="connsiteY733" fmla="*/ 968237 h 4267200"/>
              <a:gd name="connsiteX734" fmla="*/ 3766672 w 12192000"/>
              <a:gd name="connsiteY734" fmla="*/ 359429 h 4267200"/>
              <a:gd name="connsiteX735" fmla="*/ 5805386 w 12192000"/>
              <a:gd name="connsiteY735" fmla="*/ 239240 h 4267200"/>
              <a:gd name="connsiteX736" fmla="*/ 5736947 w 12192000"/>
              <a:gd name="connsiteY736" fmla="*/ 261367 h 4267200"/>
              <a:gd name="connsiteX737" fmla="*/ 5427012 w 12192000"/>
              <a:gd name="connsiteY737" fmla="*/ 311272 h 4267200"/>
              <a:gd name="connsiteX738" fmla="*/ 5147818 w 12192000"/>
              <a:gd name="connsiteY738" fmla="*/ 322112 h 4267200"/>
              <a:gd name="connsiteX739" fmla="*/ 5060854 w 12192000"/>
              <a:gd name="connsiteY739" fmla="*/ 311882 h 4267200"/>
              <a:gd name="connsiteX740" fmla="*/ 4945989 w 12192000"/>
              <a:gd name="connsiteY740" fmla="*/ 300516 h 4267200"/>
              <a:gd name="connsiteX741" fmla="*/ 5410479 w 12192000"/>
              <a:gd name="connsiteY741" fmla="*/ 348434 h 4267200"/>
              <a:gd name="connsiteX742" fmla="*/ 5805386 w 12192000"/>
              <a:gd name="connsiteY742" fmla="*/ 239240 h 4267200"/>
              <a:gd name="connsiteX743" fmla="*/ 5905192 w 12192000"/>
              <a:gd name="connsiteY743" fmla="*/ 163079 h 4267200"/>
              <a:gd name="connsiteX744" fmla="*/ 5865655 w 12192000"/>
              <a:gd name="connsiteY744" fmla="*/ 171901 h 4267200"/>
              <a:gd name="connsiteX745" fmla="*/ 5259740 w 12192000"/>
              <a:gd name="connsiteY745" fmla="*/ 257013 h 4267200"/>
              <a:gd name="connsiteX746" fmla="*/ 5208466 w 12192000"/>
              <a:gd name="connsiteY746" fmla="*/ 257550 h 4267200"/>
              <a:gd name="connsiteX747" fmla="*/ 4980204 w 12192000"/>
              <a:gd name="connsiteY747" fmla="*/ 271903 h 4267200"/>
              <a:gd name="connsiteX748" fmla="*/ 5068068 w 12192000"/>
              <a:gd name="connsiteY748" fmla="*/ 282244 h 4267200"/>
              <a:gd name="connsiteX749" fmla="*/ 5153231 w 12192000"/>
              <a:gd name="connsiteY749" fmla="*/ 292240 h 4267200"/>
              <a:gd name="connsiteX750" fmla="*/ 5426491 w 12192000"/>
              <a:gd name="connsiteY750" fmla="*/ 281128 h 4267200"/>
              <a:gd name="connsiteX751" fmla="*/ 5731212 w 12192000"/>
              <a:gd name="connsiteY751" fmla="*/ 231951 h 4267200"/>
              <a:gd name="connsiteX752" fmla="*/ 5905192 w 12192000"/>
              <a:gd name="connsiteY752" fmla="*/ 163079 h 4267200"/>
              <a:gd name="connsiteX753" fmla="*/ 5944437 w 12192000"/>
              <a:gd name="connsiteY753" fmla="*/ 113829 h 4267200"/>
              <a:gd name="connsiteX754" fmla="*/ 5825032 w 12192000"/>
              <a:gd name="connsiteY754" fmla="*/ 146405 h 4267200"/>
              <a:gd name="connsiteX755" fmla="*/ 4955599 w 12192000"/>
              <a:gd name="connsiteY755" fmla="*/ 247008 h 4267200"/>
              <a:gd name="connsiteX756" fmla="*/ 5210104 w 12192000"/>
              <a:gd name="connsiteY756" fmla="*/ 228123 h 4267200"/>
              <a:gd name="connsiteX757" fmla="*/ 5261015 w 12192000"/>
              <a:gd name="connsiteY757" fmla="*/ 227087 h 4267200"/>
              <a:gd name="connsiteX758" fmla="*/ 5861181 w 12192000"/>
              <a:gd name="connsiteY758" fmla="*/ 143093 h 4267200"/>
              <a:gd name="connsiteX759" fmla="*/ 5961252 w 12192000"/>
              <a:gd name="connsiteY759" fmla="*/ 114820 h 4267200"/>
              <a:gd name="connsiteX760" fmla="*/ 5944437 w 12192000"/>
              <a:gd name="connsiteY760" fmla="*/ 113829 h 4267200"/>
              <a:gd name="connsiteX761" fmla="*/ 9095810 w 12192000"/>
              <a:gd name="connsiteY761" fmla="*/ 0 h 4267200"/>
              <a:gd name="connsiteX762" fmla="*/ 9215999 w 12192000"/>
              <a:gd name="connsiteY762" fmla="*/ 0 h 4267200"/>
              <a:gd name="connsiteX763" fmla="*/ 9250991 w 12192000"/>
              <a:gd name="connsiteY763" fmla="*/ 17650 h 4267200"/>
              <a:gd name="connsiteX764" fmla="*/ 9551793 w 12192000"/>
              <a:gd name="connsiteY764" fmla="*/ 69947 h 4267200"/>
              <a:gd name="connsiteX765" fmla="*/ 10211701 w 12192000"/>
              <a:gd name="connsiteY765" fmla="*/ 15192 h 4267200"/>
              <a:gd name="connsiteX766" fmla="*/ 9665014 w 12192000"/>
              <a:gd name="connsiteY766" fmla="*/ 41266 h 4267200"/>
              <a:gd name="connsiteX767" fmla="*/ 9382567 w 12192000"/>
              <a:gd name="connsiteY767" fmla="*/ 18583 h 4267200"/>
              <a:gd name="connsiteX768" fmla="*/ 9283159 w 12192000"/>
              <a:gd name="connsiteY768" fmla="*/ 0 h 4267200"/>
              <a:gd name="connsiteX769" fmla="*/ 9469266 w 12192000"/>
              <a:gd name="connsiteY769" fmla="*/ 0 h 4267200"/>
              <a:gd name="connsiteX770" fmla="*/ 9504117 w 12192000"/>
              <a:gd name="connsiteY770" fmla="*/ 4274 h 4267200"/>
              <a:gd name="connsiteX771" fmla="*/ 9667223 w 12192000"/>
              <a:gd name="connsiteY771" fmla="*/ 13232 h 4267200"/>
              <a:gd name="connsiteX772" fmla="*/ 9887703 w 12192000"/>
              <a:gd name="connsiteY772" fmla="*/ 12601 h 4267200"/>
              <a:gd name="connsiteX773" fmla="*/ 10088930 w 12192000"/>
              <a:gd name="connsiteY773" fmla="*/ 0 h 4267200"/>
              <a:gd name="connsiteX774" fmla="*/ 10544171 w 12192000"/>
              <a:gd name="connsiteY774" fmla="*/ 0 h 4267200"/>
              <a:gd name="connsiteX775" fmla="*/ 10392396 w 12192000"/>
              <a:gd name="connsiteY775" fmla="*/ 36772 h 4267200"/>
              <a:gd name="connsiteX776" fmla="*/ 9413803 w 12192000"/>
              <a:gd name="connsiteY776" fmla="*/ 131277 h 4267200"/>
              <a:gd name="connsiteX777" fmla="*/ 9174626 w 12192000"/>
              <a:gd name="connsiteY777" fmla="*/ 44983 h 4267200"/>
              <a:gd name="connsiteX778" fmla="*/ 8474998 w 12192000"/>
              <a:gd name="connsiteY778" fmla="*/ 0 h 4267200"/>
              <a:gd name="connsiteX779" fmla="*/ 8573502 w 12192000"/>
              <a:gd name="connsiteY779" fmla="*/ 0 h 4267200"/>
              <a:gd name="connsiteX780" fmla="*/ 8659539 w 12192000"/>
              <a:gd name="connsiteY780" fmla="*/ 117664 h 4267200"/>
              <a:gd name="connsiteX781" fmla="*/ 9248507 w 12192000"/>
              <a:gd name="connsiteY781" fmla="*/ 743734 h 4267200"/>
              <a:gd name="connsiteX782" fmla="*/ 9309457 w 12192000"/>
              <a:gd name="connsiteY782" fmla="*/ 795932 h 4267200"/>
              <a:gd name="connsiteX783" fmla="*/ 9785496 w 12192000"/>
              <a:gd name="connsiteY783" fmla="*/ 530713 h 4267200"/>
              <a:gd name="connsiteX784" fmla="*/ 10482828 w 12192000"/>
              <a:gd name="connsiteY784" fmla="*/ 399738 h 4267200"/>
              <a:gd name="connsiteX785" fmla="*/ 10468382 w 12192000"/>
              <a:gd name="connsiteY785" fmla="*/ 461219 h 4267200"/>
              <a:gd name="connsiteX786" fmla="*/ 9430790 w 12192000"/>
              <a:gd name="connsiteY786" fmla="*/ 895589 h 4267200"/>
              <a:gd name="connsiteX787" fmla="*/ 10019780 w 12192000"/>
              <a:gd name="connsiteY787" fmla="*/ 1298815 h 4267200"/>
              <a:gd name="connsiteX788" fmla="*/ 10372218 w 12192000"/>
              <a:gd name="connsiteY788" fmla="*/ 1146081 h 4267200"/>
              <a:gd name="connsiteX789" fmla="*/ 10896429 w 12192000"/>
              <a:gd name="connsiteY789" fmla="*/ 310883 h 4267200"/>
              <a:gd name="connsiteX790" fmla="*/ 10919735 w 12192000"/>
              <a:gd name="connsiteY790" fmla="*/ 318176 h 4267200"/>
              <a:gd name="connsiteX791" fmla="*/ 10637064 w 12192000"/>
              <a:gd name="connsiteY791" fmla="*/ 935661 h 4267200"/>
              <a:gd name="connsiteX792" fmla="*/ 10516995 w 12192000"/>
              <a:gd name="connsiteY792" fmla="*/ 1070245 h 4267200"/>
              <a:gd name="connsiteX793" fmla="*/ 10868835 w 12192000"/>
              <a:gd name="connsiteY793" fmla="*/ 815534 h 4267200"/>
              <a:gd name="connsiteX794" fmla="*/ 11704547 w 12192000"/>
              <a:gd name="connsiteY794" fmla="*/ 465665 h 4267200"/>
              <a:gd name="connsiteX795" fmla="*/ 12033562 w 12192000"/>
              <a:gd name="connsiteY795" fmla="*/ 350012 h 4267200"/>
              <a:gd name="connsiteX796" fmla="*/ 12025537 w 12192000"/>
              <a:gd name="connsiteY796" fmla="*/ 382666 h 4267200"/>
              <a:gd name="connsiteX797" fmla="*/ 11088649 w 12192000"/>
              <a:gd name="connsiteY797" fmla="*/ 1056676 h 4267200"/>
              <a:gd name="connsiteX798" fmla="*/ 10561600 w 12192000"/>
              <a:gd name="connsiteY798" fmla="*/ 1229477 h 4267200"/>
              <a:gd name="connsiteX799" fmla="*/ 10280797 w 12192000"/>
              <a:gd name="connsiteY799" fmla="*/ 1263181 h 4267200"/>
              <a:gd name="connsiteX800" fmla="*/ 10083376 w 12192000"/>
              <a:gd name="connsiteY800" fmla="*/ 1334114 h 4267200"/>
              <a:gd name="connsiteX801" fmla="*/ 10832582 w 12192000"/>
              <a:gd name="connsiteY801" fmla="*/ 1687356 h 4267200"/>
              <a:gd name="connsiteX802" fmla="*/ 10839263 w 12192000"/>
              <a:gd name="connsiteY802" fmla="*/ 1683743 h 4267200"/>
              <a:gd name="connsiteX803" fmla="*/ 11350910 w 12192000"/>
              <a:gd name="connsiteY803" fmla="*/ 1443899 h 4267200"/>
              <a:gd name="connsiteX804" fmla="*/ 11360346 w 12192000"/>
              <a:gd name="connsiteY804" fmla="*/ 1429225 h 4267200"/>
              <a:gd name="connsiteX805" fmla="*/ 12167580 w 12192000"/>
              <a:gd name="connsiteY805" fmla="*/ 789523 h 4267200"/>
              <a:gd name="connsiteX806" fmla="*/ 12192000 w 12192000"/>
              <a:gd name="connsiteY806" fmla="*/ 769876 h 4267200"/>
              <a:gd name="connsiteX807" fmla="*/ 12192000 w 12192000"/>
              <a:gd name="connsiteY807" fmla="*/ 802845 h 4267200"/>
              <a:gd name="connsiteX808" fmla="*/ 12173558 w 12192000"/>
              <a:gd name="connsiteY808" fmla="*/ 821317 h 4267200"/>
              <a:gd name="connsiteX809" fmla="*/ 12117398 w 12192000"/>
              <a:gd name="connsiteY809" fmla="*/ 877374 h 4267200"/>
              <a:gd name="connsiteX810" fmla="*/ 11472926 w 12192000"/>
              <a:gd name="connsiteY810" fmla="*/ 1344259 h 4267200"/>
              <a:gd name="connsiteX811" fmla="*/ 11666978 w 12192000"/>
              <a:gd name="connsiteY811" fmla="*/ 1215889 h 4267200"/>
              <a:gd name="connsiteX812" fmla="*/ 11707200 w 12192000"/>
              <a:gd name="connsiteY812" fmla="*/ 1192361 h 4267200"/>
              <a:gd name="connsiteX813" fmla="*/ 12144637 w 12192000"/>
              <a:gd name="connsiteY813" fmla="*/ 858646 h 4267200"/>
              <a:gd name="connsiteX814" fmla="*/ 12192000 w 12192000"/>
              <a:gd name="connsiteY814" fmla="*/ 810414 h 4267200"/>
              <a:gd name="connsiteX815" fmla="*/ 12192000 w 12192000"/>
              <a:gd name="connsiteY815" fmla="*/ 916439 h 4267200"/>
              <a:gd name="connsiteX816" fmla="*/ 12150630 w 12192000"/>
              <a:gd name="connsiteY816" fmla="*/ 982925 h 4267200"/>
              <a:gd name="connsiteX817" fmla="*/ 11389484 w 12192000"/>
              <a:gd name="connsiteY817" fmla="*/ 1469889 h 4267200"/>
              <a:gd name="connsiteX818" fmla="*/ 10923736 w 12192000"/>
              <a:gd name="connsiteY818" fmla="*/ 1721439 h 4267200"/>
              <a:gd name="connsiteX819" fmla="*/ 11091913 w 12192000"/>
              <a:gd name="connsiteY819" fmla="*/ 1780406 h 4267200"/>
              <a:gd name="connsiteX820" fmla="*/ 11771238 w 12192000"/>
              <a:gd name="connsiteY820" fmla="*/ 1944400 h 4267200"/>
              <a:gd name="connsiteX821" fmla="*/ 11783166 w 12192000"/>
              <a:gd name="connsiteY821" fmla="*/ 1931422 h 4267200"/>
              <a:gd name="connsiteX822" fmla="*/ 12131988 w 12192000"/>
              <a:gd name="connsiteY822" fmla="*/ 1574357 h 4267200"/>
              <a:gd name="connsiteX823" fmla="*/ 12192000 w 12192000"/>
              <a:gd name="connsiteY823" fmla="*/ 1537429 h 4267200"/>
              <a:gd name="connsiteX824" fmla="*/ 12192000 w 12192000"/>
              <a:gd name="connsiteY824" fmla="*/ 1589108 h 4267200"/>
              <a:gd name="connsiteX825" fmla="*/ 12112105 w 12192000"/>
              <a:gd name="connsiteY825" fmla="*/ 1640352 h 4267200"/>
              <a:gd name="connsiteX826" fmla="*/ 11849203 w 12192000"/>
              <a:gd name="connsiteY826" fmla="*/ 1900149 h 4267200"/>
              <a:gd name="connsiteX827" fmla="*/ 11946326 w 12192000"/>
              <a:gd name="connsiteY827" fmla="*/ 1822808 h 4267200"/>
              <a:gd name="connsiteX828" fmla="*/ 12055863 w 12192000"/>
              <a:gd name="connsiteY828" fmla="*/ 1735914 h 4267200"/>
              <a:gd name="connsiteX829" fmla="*/ 12150816 w 12192000"/>
              <a:gd name="connsiteY829" fmla="*/ 1678902 h 4267200"/>
              <a:gd name="connsiteX830" fmla="*/ 12192000 w 12192000"/>
              <a:gd name="connsiteY830" fmla="*/ 1655121 h 4267200"/>
              <a:gd name="connsiteX831" fmla="*/ 12192000 w 12192000"/>
              <a:gd name="connsiteY831" fmla="*/ 1686869 h 4267200"/>
              <a:gd name="connsiteX832" fmla="*/ 12163772 w 12192000"/>
              <a:gd name="connsiteY832" fmla="*/ 1703058 h 4267200"/>
              <a:gd name="connsiteX833" fmla="*/ 12070597 w 12192000"/>
              <a:gd name="connsiteY833" fmla="*/ 1758893 h 4267200"/>
              <a:gd name="connsiteX834" fmla="*/ 11963621 w 12192000"/>
              <a:gd name="connsiteY834" fmla="*/ 1844299 h 4267200"/>
              <a:gd name="connsiteX835" fmla="*/ 11886604 w 12192000"/>
              <a:gd name="connsiteY835" fmla="*/ 1907617 h 4267200"/>
              <a:gd name="connsiteX836" fmla="*/ 12153575 w 12192000"/>
              <a:gd name="connsiteY836" fmla="*/ 1786372 h 4267200"/>
              <a:gd name="connsiteX837" fmla="*/ 12192000 w 12192000"/>
              <a:gd name="connsiteY837" fmla="*/ 1759693 h 4267200"/>
              <a:gd name="connsiteX838" fmla="*/ 12192000 w 12192000"/>
              <a:gd name="connsiteY838" fmla="*/ 1809459 h 4267200"/>
              <a:gd name="connsiteX839" fmla="*/ 12121362 w 12192000"/>
              <a:gd name="connsiteY839" fmla="*/ 1857561 h 4267200"/>
              <a:gd name="connsiteX840" fmla="*/ 11895949 w 12192000"/>
              <a:gd name="connsiteY840" fmla="*/ 1963079 h 4267200"/>
              <a:gd name="connsiteX841" fmla="*/ 12192000 w 12192000"/>
              <a:gd name="connsiteY841" fmla="*/ 1990579 h 4267200"/>
              <a:gd name="connsiteX842" fmla="*/ 12192000 w 12192000"/>
              <a:gd name="connsiteY842" fmla="*/ 2065582 h 4267200"/>
              <a:gd name="connsiteX843" fmla="*/ 12153918 w 12192000"/>
              <a:gd name="connsiteY843" fmla="*/ 2063926 h 4267200"/>
              <a:gd name="connsiteX844" fmla="*/ 12192000 w 12192000"/>
              <a:gd name="connsiteY844" fmla="*/ 2085104 h 4267200"/>
              <a:gd name="connsiteX845" fmla="*/ 12192000 w 12192000"/>
              <a:gd name="connsiteY845" fmla="*/ 2178471 h 4267200"/>
              <a:gd name="connsiteX846" fmla="*/ 12085355 w 12192000"/>
              <a:gd name="connsiteY846" fmla="*/ 2122457 h 4267200"/>
              <a:gd name="connsiteX847" fmla="*/ 12192000 w 12192000"/>
              <a:gd name="connsiteY847" fmla="*/ 2196158 h 4267200"/>
              <a:gd name="connsiteX848" fmla="*/ 12192000 w 12192000"/>
              <a:gd name="connsiteY848" fmla="*/ 2230374 h 4267200"/>
              <a:gd name="connsiteX849" fmla="*/ 12041237 w 12192000"/>
              <a:gd name="connsiteY849" fmla="*/ 2126309 h 4267200"/>
              <a:gd name="connsiteX850" fmla="*/ 12174450 w 12192000"/>
              <a:gd name="connsiteY850" fmla="*/ 2262541 h 4267200"/>
              <a:gd name="connsiteX851" fmla="*/ 12192000 w 12192000"/>
              <a:gd name="connsiteY851" fmla="*/ 2275857 h 4267200"/>
              <a:gd name="connsiteX852" fmla="*/ 12192000 w 12192000"/>
              <a:gd name="connsiteY852" fmla="*/ 2377131 h 4267200"/>
              <a:gd name="connsiteX853" fmla="*/ 12155801 w 12192000"/>
              <a:gd name="connsiteY853" fmla="*/ 2349925 h 4267200"/>
              <a:gd name="connsiteX854" fmla="*/ 11930164 w 12192000"/>
              <a:gd name="connsiteY854" fmla="*/ 2041945 h 4267200"/>
              <a:gd name="connsiteX855" fmla="*/ 11561767 w 12192000"/>
              <a:gd name="connsiteY855" fmla="*/ 1984479 h 4267200"/>
              <a:gd name="connsiteX856" fmla="*/ 11987997 w 12192000"/>
              <a:gd name="connsiteY856" fmla="*/ 3153822 h 4267200"/>
              <a:gd name="connsiteX857" fmla="*/ 11926558 w 12192000"/>
              <a:gd name="connsiteY857" fmla="*/ 3203134 h 4267200"/>
              <a:gd name="connsiteX858" fmla="*/ 11440430 w 12192000"/>
              <a:gd name="connsiteY858" fmla="*/ 1973028 h 4267200"/>
              <a:gd name="connsiteX859" fmla="*/ 11446754 w 12192000"/>
              <a:gd name="connsiteY859" fmla="*/ 1959605 h 4267200"/>
              <a:gd name="connsiteX860" fmla="*/ 11050651 w 12192000"/>
              <a:gd name="connsiteY860" fmla="*/ 1850495 h 4267200"/>
              <a:gd name="connsiteX861" fmla="*/ 10389960 w 12192000"/>
              <a:gd name="connsiteY861" fmla="*/ 1586232 h 4267200"/>
              <a:gd name="connsiteX862" fmla="*/ 10500699 w 12192000"/>
              <a:gd name="connsiteY862" fmla="*/ 1913175 h 4267200"/>
              <a:gd name="connsiteX863" fmla="*/ 10507814 w 12192000"/>
              <a:gd name="connsiteY863" fmla="*/ 1920694 h 4267200"/>
              <a:gd name="connsiteX864" fmla="*/ 10518908 w 12192000"/>
              <a:gd name="connsiteY864" fmla="*/ 1911226 h 4267200"/>
              <a:gd name="connsiteX865" fmla="*/ 11258935 w 12192000"/>
              <a:gd name="connsiteY865" fmla="*/ 2442781 h 4267200"/>
              <a:gd name="connsiteX866" fmla="*/ 11211663 w 12192000"/>
              <a:gd name="connsiteY866" fmla="*/ 2510325 h 4267200"/>
              <a:gd name="connsiteX867" fmla="*/ 10571295 w 12192000"/>
              <a:gd name="connsiteY867" fmla="*/ 2105302 h 4267200"/>
              <a:gd name="connsiteX868" fmla="*/ 10435737 w 12192000"/>
              <a:gd name="connsiteY868" fmla="*/ 2805672 h 4267200"/>
              <a:gd name="connsiteX869" fmla="*/ 10206831 w 12192000"/>
              <a:gd name="connsiteY869" fmla="*/ 3151701 h 4267200"/>
              <a:gd name="connsiteX870" fmla="*/ 10196482 w 12192000"/>
              <a:gd name="connsiteY870" fmla="*/ 3135084 h 4267200"/>
              <a:gd name="connsiteX871" fmla="*/ 10381882 w 12192000"/>
              <a:gd name="connsiteY871" fmla="*/ 2155807 h 4267200"/>
              <a:gd name="connsiteX872" fmla="*/ 10439260 w 12192000"/>
              <a:gd name="connsiteY872" fmla="*/ 1962486 h 4267200"/>
              <a:gd name="connsiteX873" fmla="*/ 10439409 w 12192000"/>
              <a:gd name="connsiteY873" fmla="*/ 1960615 h 4267200"/>
              <a:gd name="connsiteX874" fmla="*/ 10439915 w 12192000"/>
              <a:gd name="connsiteY874" fmla="*/ 1951821 h 4267200"/>
              <a:gd name="connsiteX875" fmla="*/ 10314241 w 12192000"/>
              <a:gd name="connsiteY875" fmla="*/ 1556749 h 4267200"/>
              <a:gd name="connsiteX876" fmla="*/ 10315061 w 12192000"/>
              <a:gd name="connsiteY876" fmla="*/ 1548729 h 4267200"/>
              <a:gd name="connsiteX877" fmla="*/ 9526158 w 12192000"/>
              <a:gd name="connsiteY877" fmla="*/ 1071804 h 4267200"/>
              <a:gd name="connsiteX878" fmla="*/ 9758689 w 12192000"/>
              <a:gd name="connsiteY878" fmla="*/ 1585512 h 4267200"/>
              <a:gd name="connsiteX879" fmla="*/ 9941392 w 12192000"/>
              <a:gd name="connsiteY879" fmla="*/ 2432858 h 4267200"/>
              <a:gd name="connsiteX880" fmla="*/ 9887724 w 12192000"/>
              <a:gd name="connsiteY880" fmla="*/ 2495762 h 4267200"/>
              <a:gd name="connsiteX881" fmla="*/ 9587446 w 12192000"/>
              <a:gd name="connsiteY881" fmla="*/ 1872898 h 4267200"/>
              <a:gd name="connsiteX882" fmla="*/ 9462810 w 12192000"/>
              <a:gd name="connsiteY882" fmla="*/ 1288346 h 4267200"/>
              <a:gd name="connsiteX883" fmla="*/ 9318575 w 12192000"/>
              <a:gd name="connsiteY883" fmla="*/ 1540820 h 4267200"/>
              <a:gd name="connsiteX884" fmla="*/ 9191090 w 12192000"/>
              <a:gd name="connsiteY884" fmla="*/ 1688355 h 4267200"/>
              <a:gd name="connsiteX885" fmla="*/ 9177757 w 12192000"/>
              <a:gd name="connsiteY885" fmla="*/ 1683354 h 4267200"/>
              <a:gd name="connsiteX886" fmla="*/ 9274865 w 12192000"/>
              <a:gd name="connsiteY886" fmla="*/ 1336896 h 4267200"/>
              <a:gd name="connsiteX887" fmla="*/ 9478649 w 12192000"/>
              <a:gd name="connsiteY887" fmla="*/ 1173376 h 4267200"/>
              <a:gd name="connsiteX888" fmla="*/ 9482281 w 12192000"/>
              <a:gd name="connsiteY888" fmla="*/ 1167830 h 4267200"/>
              <a:gd name="connsiteX889" fmla="*/ 9438637 w 12192000"/>
              <a:gd name="connsiteY889" fmla="*/ 1015438 h 4267200"/>
              <a:gd name="connsiteX890" fmla="*/ 9439458 w 12192000"/>
              <a:gd name="connsiteY890" fmla="*/ 1007420 h 4267200"/>
              <a:gd name="connsiteX891" fmla="*/ 9197105 w 12192000"/>
              <a:gd name="connsiteY891" fmla="*/ 808882 h 4267200"/>
              <a:gd name="connsiteX892" fmla="*/ 8973607 w 12192000"/>
              <a:gd name="connsiteY892" fmla="*/ 597733 h 4267200"/>
              <a:gd name="connsiteX893" fmla="*/ 8967512 w 12192000"/>
              <a:gd name="connsiteY893" fmla="*/ 1795211 h 4267200"/>
              <a:gd name="connsiteX894" fmla="*/ 8912526 w 12192000"/>
              <a:gd name="connsiteY894" fmla="*/ 1841464 h 4267200"/>
              <a:gd name="connsiteX895" fmla="*/ 8893391 w 12192000"/>
              <a:gd name="connsiteY895" fmla="*/ 572788 h 4267200"/>
              <a:gd name="connsiteX896" fmla="*/ 8902990 w 12192000"/>
              <a:gd name="connsiteY896" fmla="*/ 560750 h 4267200"/>
              <a:gd name="connsiteX897" fmla="*/ 8919102 w 12192000"/>
              <a:gd name="connsiteY897" fmla="*/ 542471 h 4267200"/>
              <a:gd name="connsiteX898" fmla="*/ 8661728 w 12192000"/>
              <a:gd name="connsiteY898" fmla="*/ 250903 h 4267200"/>
              <a:gd name="connsiteX899" fmla="*/ 8357758 w 12192000"/>
              <a:gd name="connsiteY899" fmla="*/ 0 h 4267200"/>
              <a:gd name="connsiteX900" fmla="*/ 8405492 w 12192000"/>
              <a:gd name="connsiteY900" fmla="*/ 0 h 4267200"/>
              <a:gd name="connsiteX901" fmla="*/ 8392083 w 12192000"/>
              <a:gd name="connsiteY901" fmla="*/ 30495 h 4267200"/>
              <a:gd name="connsiteX902" fmla="*/ 8339888 w 12192000"/>
              <a:gd name="connsiteY902" fmla="*/ 306259 h 4267200"/>
              <a:gd name="connsiteX903" fmla="*/ 8473847 w 12192000"/>
              <a:gd name="connsiteY903" fmla="*/ 727373 h 4267200"/>
              <a:gd name="connsiteX904" fmla="*/ 8454081 w 12192000"/>
              <a:gd name="connsiteY904" fmla="*/ 1611960 h 4267200"/>
              <a:gd name="connsiteX905" fmla="*/ 8396000 w 12192000"/>
              <a:gd name="connsiteY905" fmla="*/ 1663986 h 4267200"/>
              <a:gd name="connsiteX906" fmla="*/ 8238881 w 12192000"/>
              <a:gd name="connsiteY906" fmla="*/ 368438 h 4267200"/>
              <a:gd name="connsiteX907" fmla="*/ 7668140 w 12192000"/>
              <a:gd name="connsiteY907" fmla="*/ 942511 h 4267200"/>
              <a:gd name="connsiteX908" fmla="*/ 7637853 w 12192000"/>
              <a:gd name="connsiteY908" fmla="*/ 942567 h 4267200"/>
              <a:gd name="connsiteX909" fmla="*/ 7909649 w 12192000"/>
              <a:gd name="connsiteY909" fmla="*/ 489150 h 4267200"/>
              <a:gd name="connsiteX910" fmla="*/ 8256182 w 12192000"/>
              <a:gd name="connsiteY910" fmla="*/ 301724 h 4267200"/>
              <a:gd name="connsiteX911" fmla="*/ 8255912 w 12192000"/>
              <a:gd name="connsiteY911" fmla="*/ 276498 h 4267200"/>
              <a:gd name="connsiteX912" fmla="*/ 8315225 w 12192000"/>
              <a:gd name="connsiteY912" fmla="*/ 89075 h 4267200"/>
              <a:gd name="connsiteX913" fmla="*/ 7497388 w 12192000"/>
              <a:gd name="connsiteY913" fmla="*/ 0 h 4267200"/>
              <a:gd name="connsiteX914" fmla="*/ 7560921 w 12192000"/>
              <a:gd name="connsiteY914" fmla="*/ 0 h 4267200"/>
              <a:gd name="connsiteX915" fmla="*/ 7546742 w 12192000"/>
              <a:gd name="connsiteY915" fmla="*/ 68966 h 4267200"/>
              <a:gd name="connsiteX916" fmla="*/ 7488853 w 12192000"/>
              <a:gd name="connsiteY916" fmla="*/ 535687 h 4267200"/>
              <a:gd name="connsiteX917" fmla="*/ 7529509 w 12192000"/>
              <a:gd name="connsiteY917" fmla="*/ 380358 h 4267200"/>
              <a:gd name="connsiteX918" fmla="*/ 7585939 w 12192000"/>
              <a:gd name="connsiteY918" fmla="*/ 184712 h 4267200"/>
              <a:gd name="connsiteX919" fmla="*/ 7621792 w 12192000"/>
              <a:gd name="connsiteY919" fmla="*/ 87864 h 4267200"/>
              <a:gd name="connsiteX920" fmla="*/ 7654204 w 12192000"/>
              <a:gd name="connsiteY920" fmla="*/ 0 h 4267200"/>
              <a:gd name="connsiteX921" fmla="*/ 7683986 w 12192000"/>
              <a:gd name="connsiteY921" fmla="*/ 0 h 4267200"/>
              <a:gd name="connsiteX922" fmla="*/ 7647914 w 12192000"/>
              <a:gd name="connsiteY922" fmla="*/ 97640 h 4267200"/>
              <a:gd name="connsiteX923" fmla="*/ 7612524 w 12192000"/>
              <a:gd name="connsiteY923" fmla="*/ 193392 h 4267200"/>
              <a:gd name="connsiteX924" fmla="*/ 7557013 w 12192000"/>
              <a:gd name="connsiteY924" fmla="*/ 386853 h 4267200"/>
              <a:gd name="connsiteX925" fmla="*/ 7517286 w 12192000"/>
              <a:gd name="connsiteY925" fmla="*/ 539999 h 4267200"/>
              <a:gd name="connsiteX926" fmla="*/ 7704204 w 12192000"/>
              <a:gd name="connsiteY926" fmla="*/ 152292 h 4267200"/>
              <a:gd name="connsiteX927" fmla="*/ 7756975 w 12192000"/>
              <a:gd name="connsiteY927" fmla="*/ 0 h 4267200"/>
              <a:gd name="connsiteX928" fmla="*/ 7837329 w 12192000"/>
              <a:gd name="connsiteY928" fmla="*/ 0 h 4267200"/>
              <a:gd name="connsiteX929" fmla="*/ 7821760 w 12192000"/>
              <a:gd name="connsiteY929" fmla="*/ 65656 h 4267200"/>
              <a:gd name="connsiteX930" fmla="*/ 7488925 w 12192000"/>
              <a:gd name="connsiteY930" fmla="*/ 763628 h 4267200"/>
              <a:gd name="connsiteX931" fmla="*/ 7419999 w 12192000"/>
              <a:gd name="connsiteY931" fmla="*/ 774360 h 4267200"/>
              <a:gd name="connsiteX932" fmla="*/ 7487820 w 12192000"/>
              <a:gd name="connsiteY932" fmla="*/ 37416 h 4267200"/>
              <a:gd name="connsiteX933" fmla="*/ 3882765 w 12192000"/>
              <a:gd name="connsiteY933" fmla="*/ 0 h 4267200"/>
              <a:gd name="connsiteX934" fmla="*/ 3995099 w 12192000"/>
              <a:gd name="connsiteY934" fmla="*/ 0 h 4267200"/>
              <a:gd name="connsiteX935" fmla="*/ 4163818 w 12192000"/>
              <a:gd name="connsiteY935" fmla="*/ 234104 h 4267200"/>
              <a:gd name="connsiteX936" fmla="*/ 4172099 w 12192000"/>
              <a:gd name="connsiteY936" fmla="*/ 234207 h 4267200"/>
              <a:gd name="connsiteX937" fmla="*/ 4784282 w 12192000"/>
              <a:gd name="connsiteY937" fmla="*/ 276561 h 4267200"/>
              <a:gd name="connsiteX938" fmla="*/ 4801687 w 12192000"/>
              <a:gd name="connsiteY938" fmla="*/ 267764 h 4267200"/>
              <a:gd name="connsiteX939" fmla="*/ 6082788 w 12192000"/>
              <a:gd name="connsiteY939" fmla="*/ 64119 h 4267200"/>
              <a:gd name="connsiteX940" fmla="*/ 6099442 w 12192000"/>
              <a:gd name="connsiteY940" fmla="*/ 82568 h 4267200"/>
              <a:gd name="connsiteX941" fmla="*/ 4804137 w 12192000"/>
              <a:gd name="connsiteY941" fmla="*/ 320931 h 4267200"/>
              <a:gd name="connsiteX942" fmla="*/ 4227047 w 12192000"/>
              <a:gd name="connsiteY942" fmla="*/ 313415 h 4267200"/>
              <a:gd name="connsiteX943" fmla="*/ 4346041 w 12192000"/>
              <a:gd name="connsiteY943" fmla="*/ 456086 h 4267200"/>
              <a:gd name="connsiteX944" fmla="*/ 4870967 w 12192000"/>
              <a:gd name="connsiteY944" fmla="*/ 963061 h 4267200"/>
              <a:gd name="connsiteX945" fmla="*/ 4889647 w 12192000"/>
              <a:gd name="connsiteY945" fmla="*/ 957147 h 4267200"/>
              <a:gd name="connsiteX946" fmla="*/ 5422504 w 12192000"/>
              <a:gd name="connsiteY946" fmla="*/ 805191 h 4267200"/>
              <a:gd name="connsiteX947" fmla="*/ 6087656 w 12192000"/>
              <a:gd name="connsiteY947" fmla="*/ 826703 h 4267200"/>
              <a:gd name="connsiteX948" fmla="*/ 6058717 w 12192000"/>
              <a:gd name="connsiteY948" fmla="*/ 865992 h 4267200"/>
              <a:gd name="connsiteX949" fmla="*/ 4974153 w 12192000"/>
              <a:gd name="connsiteY949" fmla="*/ 1045456 h 4267200"/>
              <a:gd name="connsiteX950" fmla="*/ 5627835 w 12192000"/>
              <a:gd name="connsiteY950" fmla="*/ 1472077 h 4267200"/>
              <a:gd name="connsiteX951" fmla="*/ 5629817 w 12192000"/>
              <a:gd name="connsiteY951" fmla="*/ 1471412 h 4267200"/>
              <a:gd name="connsiteX952" fmla="*/ 5634124 w 12192000"/>
              <a:gd name="connsiteY952" fmla="*/ 1470572 h 4267200"/>
              <a:gd name="connsiteX953" fmla="*/ 5755832 w 12192000"/>
              <a:gd name="connsiteY953" fmla="*/ 1383886 h 4267200"/>
              <a:gd name="connsiteX954" fmla="*/ 6014186 w 12192000"/>
              <a:gd name="connsiteY954" fmla="*/ 1279799 h 4267200"/>
              <a:gd name="connsiteX955" fmla="*/ 6901619 w 12192000"/>
              <a:gd name="connsiteY955" fmla="*/ 1047874 h 4267200"/>
              <a:gd name="connsiteX956" fmla="*/ 6931566 w 12192000"/>
              <a:gd name="connsiteY956" fmla="*/ 1062034 h 4267200"/>
              <a:gd name="connsiteX957" fmla="*/ 5790982 w 12192000"/>
              <a:gd name="connsiteY957" fmla="*/ 1561380 h 4267200"/>
              <a:gd name="connsiteX958" fmla="*/ 6188971 w 12192000"/>
              <a:gd name="connsiteY958" fmla="*/ 1755168 h 4267200"/>
              <a:gd name="connsiteX959" fmla="*/ 6202446 w 12192000"/>
              <a:gd name="connsiteY959" fmla="*/ 1752268 h 4267200"/>
              <a:gd name="connsiteX960" fmla="*/ 7179560 w 12192000"/>
              <a:gd name="connsiteY960" fmla="*/ 1467551 h 4267200"/>
              <a:gd name="connsiteX961" fmla="*/ 7158730 w 12192000"/>
              <a:gd name="connsiteY961" fmla="*/ 1507835 h 4267200"/>
              <a:gd name="connsiteX962" fmla="*/ 6326959 w 12192000"/>
              <a:gd name="connsiteY962" fmla="*/ 1817686 h 4267200"/>
              <a:gd name="connsiteX963" fmla="*/ 6537433 w 12192000"/>
              <a:gd name="connsiteY963" fmla="*/ 1907790 h 4267200"/>
              <a:gd name="connsiteX964" fmla="*/ 6550221 w 12192000"/>
              <a:gd name="connsiteY964" fmla="*/ 1910729 h 4267200"/>
              <a:gd name="connsiteX965" fmla="*/ 6964438 w 12192000"/>
              <a:gd name="connsiteY965" fmla="*/ 2209505 h 4267200"/>
              <a:gd name="connsiteX966" fmla="*/ 7367862 w 12192000"/>
              <a:gd name="connsiteY966" fmla="*/ 2806833 h 4267200"/>
              <a:gd name="connsiteX967" fmla="*/ 7364329 w 12192000"/>
              <a:gd name="connsiteY967" fmla="*/ 2826907 h 4267200"/>
              <a:gd name="connsiteX968" fmla="*/ 7290545 w 12192000"/>
              <a:gd name="connsiteY968" fmla="*/ 2850663 h 4267200"/>
              <a:gd name="connsiteX969" fmla="*/ 6472036 w 12192000"/>
              <a:gd name="connsiteY969" fmla="*/ 1959003 h 4267200"/>
              <a:gd name="connsiteX970" fmla="*/ 5792897 w 12192000"/>
              <a:gd name="connsiteY970" fmla="*/ 1647747 h 4267200"/>
              <a:gd name="connsiteX971" fmla="*/ 5842751 w 12192000"/>
              <a:gd name="connsiteY971" fmla="*/ 1816112 h 4267200"/>
              <a:gd name="connsiteX972" fmla="*/ 5847424 w 12192000"/>
              <a:gd name="connsiteY972" fmla="*/ 1815776 h 4267200"/>
              <a:gd name="connsiteX973" fmla="*/ 6399821 w 12192000"/>
              <a:gd name="connsiteY973" fmla="*/ 2344799 h 4267200"/>
              <a:gd name="connsiteX974" fmla="*/ 6323232 w 12192000"/>
              <a:gd name="connsiteY974" fmla="*/ 2389634 h 4267200"/>
              <a:gd name="connsiteX975" fmla="*/ 5942958 w 12192000"/>
              <a:gd name="connsiteY975" fmla="*/ 2077708 h 4267200"/>
              <a:gd name="connsiteX976" fmla="*/ 5921559 w 12192000"/>
              <a:gd name="connsiteY976" fmla="*/ 2378596 h 4267200"/>
              <a:gd name="connsiteX977" fmla="*/ 5817651 w 12192000"/>
              <a:gd name="connsiteY977" fmla="*/ 3023919 h 4267200"/>
              <a:gd name="connsiteX978" fmla="*/ 5729634 w 12192000"/>
              <a:gd name="connsiteY978" fmla="*/ 3051849 h 4267200"/>
              <a:gd name="connsiteX979" fmla="*/ 5611018 w 12192000"/>
              <a:gd name="connsiteY979" fmla="*/ 2316769 h 4267200"/>
              <a:gd name="connsiteX980" fmla="*/ 5687608 w 12192000"/>
              <a:gd name="connsiteY980" fmla="*/ 2039972 h 4267200"/>
              <a:gd name="connsiteX981" fmla="*/ 5657554 w 12192000"/>
              <a:gd name="connsiteY981" fmla="*/ 1576445 h 4267200"/>
              <a:gd name="connsiteX982" fmla="*/ 5150475 w 12192000"/>
              <a:gd name="connsiteY982" fmla="*/ 1274012 h 4267200"/>
              <a:gd name="connsiteX983" fmla="*/ 5349142 w 12192000"/>
              <a:gd name="connsiteY983" fmla="*/ 2204405 h 4267200"/>
              <a:gd name="connsiteX984" fmla="*/ 5262214 w 12192000"/>
              <a:gd name="connsiteY984" fmla="*/ 2233836 h 4267200"/>
              <a:gd name="connsiteX985" fmla="*/ 4981539 w 12192000"/>
              <a:gd name="connsiteY985" fmla="*/ 1542201 h 4267200"/>
              <a:gd name="connsiteX986" fmla="*/ 4958461 w 12192000"/>
              <a:gd name="connsiteY986" fmla="*/ 1136957 h 4267200"/>
              <a:gd name="connsiteX987" fmla="*/ 4655015 w 12192000"/>
              <a:gd name="connsiteY987" fmla="*/ 891426 h 4267200"/>
              <a:gd name="connsiteX988" fmla="*/ 4348002 w 12192000"/>
              <a:gd name="connsiteY988" fmla="*/ 2205895 h 4267200"/>
              <a:gd name="connsiteX989" fmla="*/ 4262250 w 12192000"/>
              <a:gd name="connsiteY989" fmla="*/ 2219972 h 4267200"/>
              <a:gd name="connsiteX990" fmla="*/ 4550611 w 12192000"/>
              <a:gd name="connsiteY990" fmla="*/ 817540 h 4267200"/>
              <a:gd name="connsiteX991" fmla="*/ 4564418 w 12192000"/>
              <a:gd name="connsiteY991" fmla="*/ 808293 h 4267200"/>
              <a:gd name="connsiteX992" fmla="*/ 4266388 w 12192000"/>
              <a:gd name="connsiteY992" fmla="*/ 500083 h 4267200"/>
              <a:gd name="connsiteX993" fmla="*/ 4032842 w 12192000"/>
              <a:gd name="connsiteY993" fmla="*/ 211809 h 4267200"/>
              <a:gd name="connsiteX994" fmla="*/ 3721337 w 12192000"/>
              <a:gd name="connsiteY994" fmla="*/ 0 h 4267200"/>
              <a:gd name="connsiteX995" fmla="*/ 3797544 w 12192000"/>
              <a:gd name="connsiteY995" fmla="*/ 0 h 4267200"/>
              <a:gd name="connsiteX996" fmla="*/ 3775734 w 12192000"/>
              <a:gd name="connsiteY996" fmla="*/ 95131 h 4267200"/>
              <a:gd name="connsiteX997" fmla="*/ 3724807 w 12192000"/>
              <a:gd name="connsiteY997" fmla="*/ 272257 h 4267200"/>
              <a:gd name="connsiteX998" fmla="*/ 3726844 w 12192000"/>
              <a:gd name="connsiteY998" fmla="*/ 282988 h 4267200"/>
              <a:gd name="connsiteX999" fmla="*/ 3742664 w 12192000"/>
              <a:gd name="connsiteY999" fmla="*/ 279918 h 4267200"/>
              <a:gd name="connsiteX1000" fmla="*/ 4103910 w 12192000"/>
              <a:gd name="connsiteY1000" fmla="*/ 1161917 h 4267200"/>
              <a:gd name="connsiteX1001" fmla="*/ 4020269 w 12192000"/>
              <a:gd name="connsiteY1001" fmla="*/ 1200406 h 4267200"/>
              <a:gd name="connsiteX1002" fmla="*/ 3674882 w 12192000"/>
              <a:gd name="connsiteY1002" fmla="*/ 488524 h 4267200"/>
              <a:gd name="connsiteX1003" fmla="*/ 3132682 w 12192000"/>
              <a:gd name="connsiteY1003" fmla="*/ 1072284 h 4267200"/>
              <a:gd name="connsiteX1004" fmla="*/ 2716346 w 12192000"/>
              <a:gd name="connsiteY1004" fmla="*/ 1276376 h 4267200"/>
              <a:gd name="connsiteX1005" fmla="*/ 2716772 w 12192000"/>
              <a:gd name="connsiteY1005" fmla="*/ 1255462 h 4267200"/>
              <a:gd name="connsiteX1006" fmla="*/ 3471096 w 12192000"/>
              <a:gd name="connsiteY1006" fmla="*/ 437072 h 4267200"/>
              <a:gd name="connsiteX1007" fmla="*/ 3639057 w 12192000"/>
              <a:gd name="connsiteY1007" fmla="*/ 286334 h 4267200"/>
              <a:gd name="connsiteX1008" fmla="*/ 3640309 w 12192000"/>
              <a:gd name="connsiteY1008" fmla="*/ 284664 h 4267200"/>
              <a:gd name="connsiteX1009" fmla="*/ 3646022 w 12192000"/>
              <a:gd name="connsiteY1009" fmla="*/ 276711 h 4267200"/>
              <a:gd name="connsiteX1010" fmla="*/ 3707943 w 12192000"/>
              <a:gd name="connsiteY1010" fmla="*/ 65958 h 4267200"/>
              <a:gd name="connsiteX1011" fmla="*/ 2867960 w 12192000"/>
              <a:gd name="connsiteY1011" fmla="*/ 0 h 4267200"/>
              <a:gd name="connsiteX1012" fmla="*/ 2926351 w 12192000"/>
              <a:gd name="connsiteY1012" fmla="*/ 0 h 4267200"/>
              <a:gd name="connsiteX1013" fmla="*/ 2902823 w 12192000"/>
              <a:gd name="connsiteY1013" fmla="*/ 262929 h 4267200"/>
              <a:gd name="connsiteX1014" fmla="*/ 2940663 w 12192000"/>
              <a:gd name="connsiteY1014" fmla="*/ 140884 h 4267200"/>
              <a:gd name="connsiteX1015" fmla="*/ 2947039 w 12192000"/>
              <a:gd name="connsiteY1015" fmla="*/ 122524 h 4267200"/>
              <a:gd name="connsiteX1016" fmla="*/ 2984316 w 12192000"/>
              <a:gd name="connsiteY1016" fmla="*/ 0 h 4267200"/>
              <a:gd name="connsiteX1017" fmla="*/ 3016114 w 12192000"/>
              <a:gd name="connsiteY1017" fmla="*/ 0 h 4267200"/>
              <a:gd name="connsiteX1018" fmla="*/ 2979949 w 12192000"/>
              <a:gd name="connsiteY1018" fmla="*/ 119274 h 4267200"/>
              <a:gd name="connsiteX1019" fmla="*/ 3023879 w 12192000"/>
              <a:gd name="connsiteY1019" fmla="*/ 0 h 4267200"/>
              <a:gd name="connsiteX1020" fmla="*/ 3105400 w 12192000"/>
              <a:gd name="connsiteY1020" fmla="*/ 0 h 4267200"/>
              <a:gd name="connsiteX1021" fmla="*/ 3094669 w 12192000"/>
              <a:gd name="connsiteY1021" fmla="*/ 30308 h 4267200"/>
              <a:gd name="connsiteX1022" fmla="*/ 2901945 w 12192000"/>
              <a:gd name="connsiteY1022" fmla="*/ 466538 h 4267200"/>
              <a:gd name="connsiteX1023" fmla="*/ 2815209 w 12192000"/>
              <a:gd name="connsiteY1023" fmla="*/ 497361 h 4267200"/>
              <a:gd name="connsiteX1024" fmla="*/ 2844845 w 12192000"/>
              <a:gd name="connsiteY1024" fmla="*/ 127638 h 4267200"/>
              <a:gd name="connsiteX1025" fmla="*/ 1057230 w 12192000"/>
              <a:gd name="connsiteY1025" fmla="*/ 0 h 4267200"/>
              <a:gd name="connsiteX1026" fmla="*/ 1111003 w 12192000"/>
              <a:gd name="connsiteY1026" fmla="*/ 0 h 4267200"/>
              <a:gd name="connsiteX1027" fmla="*/ 1125553 w 12192000"/>
              <a:gd name="connsiteY1027" fmla="*/ 52588 h 4267200"/>
              <a:gd name="connsiteX1028" fmla="*/ 1304276 w 12192000"/>
              <a:gd name="connsiteY1028" fmla="*/ 476275 h 4267200"/>
              <a:gd name="connsiteX1029" fmla="*/ 1492066 w 12192000"/>
              <a:gd name="connsiteY1029" fmla="*/ 886333 h 4267200"/>
              <a:gd name="connsiteX1030" fmla="*/ 1423698 w 12192000"/>
              <a:gd name="connsiteY1030" fmla="*/ 710817 h 4267200"/>
              <a:gd name="connsiteX1031" fmla="*/ 1357609 w 12192000"/>
              <a:gd name="connsiteY1031" fmla="*/ 532892 h 4267200"/>
              <a:gd name="connsiteX1032" fmla="*/ 1309550 w 12192000"/>
              <a:gd name="connsiteY1032" fmla="*/ 374031 h 4267200"/>
              <a:gd name="connsiteX1033" fmla="*/ 1193673 w 12192000"/>
              <a:gd name="connsiteY1033" fmla="*/ 49533 h 4267200"/>
              <a:gd name="connsiteX1034" fmla="*/ 1164391 w 12192000"/>
              <a:gd name="connsiteY1034" fmla="*/ 0 h 4267200"/>
              <a:gd name="connsiteX1035" fmla="*/ 1200666 w 12192000"/>
              <a:gd name="connsiteY1035" fmla="*/ 0 h 4267200"/>
              <a:gd name="connsiteX1036" fmla="*/ 1223408 w 12192000"/>
              <a:gd name="connsiteY1036" fmla="*/ 38996 h 4267200"/>
              <a:gd name="connsiteX1037" fmla="*/ 1339635 w 12192000"/>
              <a:gd name="connsiteY1037" fmla="*/ 365517 h 4267200"/>
              <a:gd name="connsiteX1038" fmla="*/ 1387469 w 12192000"/>
              <a:gd name="connsiteY1038" fmla="*/ 523079 h 4267200"/>
              <a:gd name="connsiteX1039" fmla="*/ 1452685 w 12192000"/>
              <a:gd name="connsiteY1039" fmla="*/ 699806 h 4267200"/>
              <a:gd name="connsiteX1040" fmla="*/ 1492092 w 12192000"/>
              <a:gd name="connsiteY1040" fmla="*/ 800424 h 4267200"/>
              <a:gd name="connsiteX1041" fmla="*/ 1455302 w 12192000"/>
              <a:gd name="connsiteY1041" fmla="*/ 632913 h 4267200"/>
              <a:gd name="connsiteX1042" fmla="*/ 1222336 w 12192000"/>
              <a:gd name="connsiteY1042" fmla="*/ 9480 h 4267200"/>
              <a:gd name="connsiteX1043" fmla="*/ 1214634 w 12192000"/>
              <a:gd name="connsiteY1043" fmla="*/ 0 h 4267200"/>
              <a:gd name="connsiteX1044" fmla="*/ 1289827 w 12192000"/>
              <a:gd name="connsiteY1044" fmla="*/ 0 h 4267200"/>
              <a:gd name="connsiteX1045" fmla="*/ 1321076 w 12192000"/>
              <a:gd name="connsiteY1045" fmla="*/ 59722 h 4267200"/>
              <a:gd name="connsiteX1046" fmla="*/ 1512579 w 12192000"/>
              <a:gd name="connsiteY1046" fmla="*/ 626441 h 4267200"/>
              <a:gd name="connsiteX1047" fmla="*/ 1506076 w 12192000"/>
              <a:gd name="connsiteY1047" fmla="*/ 1089289 h 4267200"/>
              <a:gd name="connsiteX1048" fmla="*/ 1486346 w 12192000"/>
              <a:gd name="connsiteY1048" fmla="*/ 1079919 h 4267200"/>
              <a:gd name="connsiteX1049" fmla="*/ 1070511 w 12192000"/>
              <a:gd name="connsiteY1049" fmla="*/ 48609 h 4267200"/>
              <a:gd name="connsiteX1050" fmla="*/ 43151 w 12192000"/>
              <a:gd name="connsiteY1050" fmla="*/ 0 h 4267200"/>
              <a:gd name="connsiteX1051" fmla="*/ 95283 w 12192000"/>
              <a:gd name="connsiteY1051" fmla="*/ 0 h 4267200"/>
              <a:gd name="connsiteX1052" fmla="*/ 300708 w 12192000"/>
              <a:gd name="connsiteY1052" fmla="*/ 154571 h 4267200"/>
              <a:gd name="connsiteX1053" fmla="*/ 530414 w 12192000"/>
              <a:gd name="connsiteY1053" fmla="*/ 354673 h 4267200"/>
              <a:gd name="connsiteX1054" fmla="*/ 333785 w 12192000"/>
              <a:gd name="connsiteY1054" fmla="*/ 161564 h 4267200"/>
              <a:gd name="connsiteX1055" fmla="*/ 147005 w 12192000"/>
              <a:gd name="connsiteY1055" fmla="*/ 0 h 4267200"/>
              <a:gd name="connsiteX1056" fmla="*/ 272509 w 12192000"/>
              <a:gd name="connsiteY1056" fmla="*/ 0 h 4267200"/>
              <a:gd name="connsiteX1057" fmla="*/ 326276 w 12192000"/>
              <a:gd name="connsiteY1057" fmla="*/ 45847 h 4267200"/>
              <a:gd name="connsiteX1058" fmla="*/ 823759 w 12192000"/>
              <a:gd name="connsiteY1058" fmla="*/ 574145 h 4267200"/>
              <a:gd name="connsiteX1059" fmla="*/ 811254 w 12192000"/>
              <a:gd name="connsiteY1059" fmla="*/ 665546 h 4267200"/>
              <a:gd name="connsiteX1060" fmla="*/ 154042 w 12192000"/>
              <a:gd name="connsiteY1060" fmla="*/ 261522 h 4267200"/>
              <a:gd name="connsiteX1061" fmla="*/ 13550 w 12192000"/>
              <a:gd name="connsiteY1061" fmla="*/ 158423 h 4267200"/>
              <a:gd name="connsiteX1062" fmla="*/ 0 w 12192000"/>
              <a:gd name="connsiteY1062" fmla="*/ 146618 h 4267200"/>
              <a:gd name="connsiteX1063" fmla="*/ 0 w 12192000"/>
              <a:gd name="connsiteY1063" fmla="*/ 59161 h 4267200"/>
              <a:gd name="connsiteX1064" fmla="*/ 45427 w 12192000"/>
              <a:gd name="connsiteY1064" fmla="*/ 101078 h 4267200"/>
              <a:gd name="connsiteX1065" fmla="*/ 630103 w 12192000"/>
              <a:gd name="connsiteY1065" fmla="*/ 485885 h 4267200"/>
              <a:gd name="connsiteX1066" fmla="*/ 532040 w 12192000"/>
              <a:gd name="connsiteY1066" fmla="*/ 399359 h 4267200"/>
              <a:gd name="connsiteX1067" fmla="*/ 517618 w 12192000"/>
              <a:gd name="connsiteY1067" fmla="*/ 385726 h 4267200"/>
              <a:gd name="connsiteX1068" fmla="*/ 285074 w 12192000"/>
              <a:gd name="connsiteY1068" fmla="*/ 182755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Lst>
            <a:rect l="l" t="t" r="r" b="b"/>
            <a:pathLst>
              <a:path w="12192000" h="4267200">
                <a:moveTo>
                  <a:pt x="2537169" y="4125568"/>
                </a:moveTo>
                <a:cubicBezTo>
                  <a:pt x="2788218" y="4126068"/>
                  <a:pt x="3025872" y="4161336"/>
                  <a:pt x="3246267" y="4262961"/>
                </a:cubicBezTo>
                <a:lnTo>
                  <a:pt x="3253970" y="4267200"/>
                </a:lnTo>
                <a:lnTo>
                  <a:pt x="3071791" y="4267200"/>
                </a:lnTo>
                <a:lnTo>
                  <a:pt x="2975095" y="4243356"/>
                </a:lnTo>
                <a:cubicBezTo>
                  <a:pt x="2862058" y="4220032"/>
                  <a:pt x="2745568" y="4209031"/>
                  <a:pt x="2626982" y="4206450"/>
                </a:cubicBezTo>
                <a:cubicBezTo>
                  <a:pt x="2581807" y="4205467"/>
                  <a:pt x="2536327" y="4205706"/>
                  <a:pt x="2490617" y="4206951"/>
                </a:cubicBezTo>
                <a:cubicBezTo>
                  <a:pt x="2601507" y="4219748"/>
                  <a:pt x="2711611" y="4236309"/>
                  <a:pt x="2819869" y="4252936"/>
                </a:cubicBezTo>
                <a:lnTo>
                  <a:pt x="2900997" y="4267200"/>
                </a:lnTo>
                <a:lnTo>
                  <a:pt x="2705858" y="4267200"/>
                </a:lnTo>
                <a:lnTo>
                  <a:pt x="2561467" y="4246270"/>
                </a:lnTo>
                <a:cubicBezTo>
                  <a:pt x="2476258" y="4235123"/>
                  <a:pt x="2390533" y="4225627"/>
                  <a:pt x="2305292" y="4219492"/>
                </a:cubicBezTo>
                <a:lnTo>
                  <a:pt x="2409349" y="4267200"/>
                </a:lnTo>
                <a:lnTo>
                  <a:pt x="2266705" y="4267200"/>
                </a:lnTo>
                <a:lnTo>
                  <a:pt x="2183576" y="4227150"/>
                </a:lnTo>
                <a:cubicBezTo>
                  <a:pt x="2170260" y="4220226"/>
                  <a:pt x="2115765" y="4150220"/>
                  <a:pt x="2151029" y="4146947"/>
                </a:cubicBezTo>
                <a:cubicBezTo>
                  <a:pt x="2282770" y="4133761"/>
                  <a:pt x="2411644" y="4125319"/>
                  <a:pt x="2537169" y="4125568"/>
                </a:cubicBezTo>
                <a:close/>
                <a:moveTo>
                  <a:pt x="9258094" y="3958602"/>
                </a:moveTo>
                <a:cubicBezTo>
                  <a:pt x="9013678" y="4006086"/>
                  <a:pt x="8768731" y="4060051"/>
                  <a:pt x="8526712" y="4119804"/>
                </a:cubicBezTo>
                <a:cubicBezTo>
                  <a:pt x="8781748" y="4123003"/>
                  <a:pt x="9026494" y="4069940"/>
                  <a:pt x="9258094" y="3958602"/>
                </a:cubicBezTo>
                <a:close/>
                <a:moveTo>
                  <a:pt x="9168987" y="3919232"/>
                </a:moveTo>
                <a:cubicBezTo>
                  <a:pt x="8975366" y="3912045"/>
                  <a:pt x="8788341" y="3989836"/>
                  <a:pt x="8603910" y="4068895"/>
                </a:cubicBezTo>
                <a:cubicBezTo>
                  <a:pt x="8818554" y="4017452"/>
                  <a:pt x="9035976" y="3970366"/>
                  <a:pt x="9252382" y="3927759"/>
                </a:cubicBezTo>
                <a:cubicBezTo>
                  <a:pt x="9224441" y="3923020"/>
                  <a:pt x="9196646" y="3920259"/>
                  <a:pt x="9168987" y="3919232"/>
                </a:cubicBezTo>
                <a:close/>
                <a:moveTo>
                  <a:pt x="1635889" y="3709494"/>
                </a:moveTo>
                <a:lnTo>
                  <a:pt x="1634800" y="3731111"/>
                </a:lnTo>
                <a:cubicBezTo>
                  <a:pt x="1634800" y="3731111"/>
                  <a:pt x="1635342" y="3716795"/>
                  <a:pt x="1635889" y="3709494"/>
                </a:cubicBezTo>
                <a:close/>
                <a:moveTo>
                  <a:pt x="3174829" y="3620110"/>
                </a:moveTo>
                <a:cubicBezTo>
                  <a:pt x="3177710" y="3619202"/>
                  <a:pt x="3182308" y="3620648"/>
                  <a:pt x="3189263" y="3625726"/>
                </a:cubicBezTo>
                <a:cubicBezTo>
                  <a:pt x="3348177" y="3744655"/>
                  <a:pt x="3463235" y="3908187"/>
                  <a:pt x="3560912" y="4079863"/>
                </a:cubicBezTo>
                <a:cubicBezTo>
                  <a:pt x="3582321" y="4117314"/>
                  <a:pt x="3599153" y="4153173"/>
                  <a:pt x="3611854" y="4188366"/>
                </a:cubicBezTo>
                <a:lnTo>
                  <a:pt x="3631583" y="4267200"/>
                </a:lnTo>
                <a:lnTo>
                  <a:pt x="3575699" y="4267200"/>
                </a:lnTo>
                <a:lnTo>
                  <a:pt x="3575567" y="4263588"/>
                </a:lnTo>
                <a:cubicBezTo>
                  <a:pt x="3563792" y="4170010"/>
                  <a:pt x="3527316" y="4081090"/>
                  <a:pt x="3467355" y="3988130"/>
                </a:cubicBezTo>
                <a:cubicBezTo>
                  <a:pt x="3420192" y="3915029"/>
                  <a:pt x="3371016" y="3849934"/>
                  <a:pt x="3310753" y="3787140"/>
                </a:cubicBezTo>
                <a:cubicBezTo>
                  <a:pt x="3303466" y="3779509"/>
                  <a:pt x="3297626" y="3773227"/>
                  <a:pt x="3291335" y="3767420"/>
                </a:cubicBezTo>
                <a:cubicBezTo>
                  <a:pt x="3324815" y="3824296"/>
                  <a:pt x="3358740" y="3880691"/>
                  <a:pt x="3390805" y="3937163"/>
                </a:cubicBezTo>
                <a:cubicBezTo>
                  <a:pt x="3450145" y="4040978"/>
                  <a:pt x="3506325" y="4144397"/>
                  <a:pt x="3545740" y="4251102"/>
                </a:cubicBezTo>
                <a:lnTo>
                  <a:pt x="3550709" y="4267200"/>
                </a:lnTo>
                <a:lnTo>
                  <a:pt x="3513586" y="4267200"/>
                </a:lnTo>
                <a:lnTo>
                  <a:pt x="3470728" y="4152456"/>
                </a:lnTo>
                <a:cubicBezTo>
                  <a:pt x="3439124" y="4085665"/>
                  <a:pt x="3402484" y="4019598"/>
                  <a:pt x="3364433" y="3953121"/>
                </a:cubicBezTo>
                <a:lnTo>
                  <a:pt x="3316479" y="3872136"/>
                </a:lnTo>
                <a:lnTo>
                  <a:pt x="3504482" y="4267200"/>
                </a:lnTo>
                <a:lnTo>
                  <a:pt x="3467547" y="4267200"/>
                </a:lnTo>
                <a:lnTo>
                  <a:pt x="3177952" y="3657386"/>
                </a:lnTo>
                <a:cubicBezTo>
                  <a:pt x="3172991" y="3646754"/>
                  <a:pt x="3166185" y="3622836"/>
                  <a:pt x="3174829" y="3620110"/>
                </a:cubicBezTo>
                <a:close/>
                <a:moveTo>
                  <a:pt x="11279315" y="3618448"/>
                </a:moveTo>
                <a:cubicBezTo>
                  <a:pt x="11299830" y="3614620"/>
                  <a:pt x="11318737" y="3618623"/>
                  <a:pt x="11317765" y="3638405"/>
                </a:cubicBezTo>
                <a:cubicBezTo>
                  <a:pt x="11309587" y="3820966"/>
                  <a:pt x="11315203" y="4012597"/>
                  <a:pt x="11304886" y="4200582"/>
                </a:cubicBezTo>
                <a:lnTo>
                  <a:pt x="11298904" y="4267200"/>
                </a:lnTo>
                <a:lnTo>
                  <a:pt x="11213088" y="4267200"/>
                </a:lnTo>
                <a:lnTo>
                  <a:pt x="11219157" y="4210725"/>
                </a:lnTo>
                <a:cubicBezTo>
                  <a:pt x="11223807" y="4119600"/>
                  <a:pt x="11224640" y="4027718"/>
                  <a:pt x="11225213" y="3936722"/>
                </a:cubicBezTo>
                <a:cubicBezTo>
                  <a:pt x="11207028" y="4022695"/>
                  <a:pt x="11194593" y="4110355"/>
                  <a:pt x="11182914" y="4196771"/>
                </a:cubicBezTo>
                <a:lnTo>
                  <a:pt x="11172266" y="4267200"/>
                </a:lnTo>
                <a:lnTo>
                  <a:pt x="11140975" y="4267200"/>
                </a:lnTo>
                <a:lnTo>
                  <a:pt x="11152239" y="4192628"/>
                </a:lnTo>
                <a:cubicBezTo>
                  <a:pt x="11165272" y="4096160"/>
                  <a:pt x="11178361" y="3997344"/>
                  <a:pt x="11201005" y="3900089"/>
                </a:cubicBezTo>
                <a:cubicBezTo>
                  <a:pt x="11166930" y="3979173"/>
                  <a:pt x="11134730" y="4058831"/>
                  <a:pt x="11105754" y="4139192"/>
                </a:cubicBezTo>
                <a:lnTo>
                  <a:pt x="11065821" y="4267200"/>
                </a:lnTo>
                <a:lnTo>
                  <a:pt x="10978133" y="4267200"/>
                </a:lnTo>
                <a:lnTo>
                  <a:pt x="11088889" y="3963916"/>
                </a:lnTo>
                <a:cubicBezTo>
                  <a:pt x="11133459" y="3856779"/>
                  <a:pt x="11181967" y="3750740"/>
                  <a:pt x="11231212" y="3645474"/>
                </a:cubicBezTo>
                <a:cubicBezTo>
                  <a:pt x="11236675" y="3633934"/>
                  <a:pt x="11258799" y="3622276"/>
                  <a:pt x="11279315" y="3618448"/>
                </a:cubicBezTo>
                <a:close/>
                <a:moveTo>
                  <a:pt x="10296877" y="3526602"/>
                </a:moveTo>
                <a:cubicBezTo>
                  <a:pt x="10305089" y="3527517"/>
                  <a:pt x="10311503" y="3531079"/>
                  <a:pt x="10314210" y="3538353"/>
                </a:cubicBezTo>
                <a:cubicBezTo>
                  <a:pt x="10361472" y="3659113"/>
                  <a:pt x="10407318" y="3780392"/>
                  <a:pt x="10450858" y="3902477"/>
                </a:cubicBezTo>
                <a:lnTo>
                  <a:pt x="10572255" y="4267200"/>
                </a:lnTo>
                <a:lnTo>
                  <a:pt x="10477642" y="4267200"/>
                </a:lnTo>
                <a:lnTo>
                  <a:pt x="10436479" y="4144570"/>
                </a:lnTo>
                <a:cubicBezTo>
                  <a:pt x="10386976" y="3995354"/>
                  <a:pt x="10333255" y="3848072"/>
                  <a:pt x="10277529" y="3701307"/>
                </a:cubicBezTo>
                <a:cubicBezTo>
                  <a:pt x="10277467" y="3703640"/>
                  <a:pt x="10276853" y="3706334"/>
                  <a:pt x="10276797" y="3708672"/>
                </a:cubicBezTo>
                <a:cubicBezTo>
                  <a:pt x="10284209" y="3854149"/>
                  <a:pt x="10331835" y="3999199"/>
                  <a:pt x="10385906" y="4147031"/>
                </a:cubicBezTo>
                <a:lnTo>
                  <a:pt x="10431445" y="4267200"/>
                </a:lnTo>
                <a:lnTo>
                  <a:pt x="10398237" y="4267200"/>
                </a:lnTo>
                <a:lnTo>
                  <a:pt x="10356661" y="4157302"/>
                </a:lnTo>
                <a:cubicBezTo>
                  <a:pt x="10321871" y="4061517"/>
                  <a:pt x="10289232" y="3966669"/>
                  <a:pt x="10268559" y="3871054"/>
                </a:cubicBezTo>
                <a:cubicBezTo>
                  <a:pt x="10272790" y="3985997"/>
                  <a:pt x="10299544" y="4094770"/>
                  <a:pt x="10340065" y="4201637"/>
                </a:cubicBezTo>
                <a:lnTo>
                  <a:pt x="10368861" y="4267200"/>
                </a:lnTo>
                <a:lnTo>
                  <a:pt x="10267862" y="4267200"/>
                </a:lnTo>
                <a:lnTo>
                  <a:pt x="10236210" y="4185635"/>
                </a:lnTo>
                <a:cubicBezTo>
                  <a:pt x="10169925" y="3991261"/>
                  <a:pt x="10150284" y="3789583"/>
                  <a:pt x="10225980" y="3561061"/>
                </a:cubicBezTo>
                <a:cubicBezTo>
                  <a:pt x="10231424" y="3544935"/>
                  <a:pt x="10272241" y="3523857"/>
                  <a:pt x="10296877" y="3526602"/>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19140" y="4267200"/>
                </a:lnTo>
                <a:lnTo>
                  <a:pt x="4641222" y="4267200"/>
                </a:lnTo>
                <a:lnTo>
                  <a:pt x="4599968" y="4207074"/>
                </a:lnTo>
                <a:cubicBezTo>
                  <a:pt x="4478590" y="4057581"/>
                  <a:pt x="4278987" y="3946713"/>
                  <a:pt x="4136093" y="3858466"/>
                </a:cubicBezTo>
                <a:cubicBezTo>
                  <a:pt x="3985171" y="3764831"/>
                  <a:pt x="3831168" y="3687155"/>
                  <a:pt x="3670252" y="3622798"/>
                </a:cubicBez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48555" y="4189447"/>
                  <a:pt x="4498141" y="4221114"/>
                  <a:pt x="4546299" y="4254934"/>
                </a:cubicBezTo>
                <a:lnTo>
                  <a:pt x="4561743" y="4267200"/>
                </a:lnTo>
                <a:lnTo>
                  <a:pt x="4509274" y="4267200"/>
                </a:lnTo>
                <a:lnTo>
                  <a:pt x="4383389" y="4184369"/>
                </a:ln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ubicBezTo>
                  <a:pt x="3768399" y="3765347"/>
                  <a:pt x="3873410" y="3884450"/>
                  <a:pt x="3989938" y="3991685"/>
                </a:cubicBezTo>
                <a:cubicBezTo>
                  <a:pt x="4106468" y="4098916"/>
                  <a:pt x="4234512" y="4194281"/>
                  <a:pt x="4393907" y="4261258"/>
                </a:cubicBezTo>
                <a:lnTo>
                  <a:pt x="4408201" y="4267200"/>
                </a:lnTo>
                <a:lnTo>
                  <a:pt x="4250346" y="4267200"/>
                </a:lnTo>
                <a:lnTo>
                  <a:pt x="4245269" y="4265040"/>
                </a:lnTo>
                <a:cubicBezTo>
                  <a:pt x="4167858" y="4230709"/>
                  <a:pt x="4095232" y="4193560"/>
                  <a:pt x="4036318" y="4147013"/>
                </a:cubicBezTo>
                <a:cubicBezTo>
                  <a:pt x="3810777" y="3969273"/>
                  <a:pt x="3654591" y="3720297"/>
                  <a:pt x="3432098" y="3537312"/>
                </a:cubicBezTo>
                <a:cubicBezTo>
                  <a:pt x="3408505" y="3517876"/>
                  <a:pt x="3395188" y="3461306"/>
                  <a:pt x="3429186" y="3458784"/>
                </a:cubicBezTo>
                <a:close/>
                <a:moveTo>
                  <a:pt x="9334796" y="3456584"/>
                </a:moveTo>
                <a:cubicBezTo>
                  <a:pt x="9406875" y="3608228"/>
                  <a:pt x="9503788" y="3758542"/>
                  <a:pt x="9651570" y="3826505"/>
                </a:cubicBezTo>
                <a:cubicBezTo>
                  <a:pt x="9559808" y="3686686"/>
                  <a:pt x="9456900" y="3564734"/>
                  <a:pt x="9334796" y="3456584"/>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9790480" y="3078533"/>
                </a:moveTo>
                <a:cubicBezTo>
                  <a:pt x="9782502" y="3134217"/>
                  <a:pt x="9773626" y="3189710"/>
                  <a:pt x="9763295" y="3245370"/>
                </a:cubicBezTo>
                <a:cubicBezTo>
                  <a:pt x="9730259" y="3421320"/>
                  <a:pt x="9693170" y="3586065"/>
                  <a:pt x="9736458" y="3758413"/>
                </a:cubicBezTo>
                <a:cubicBezTo>
                  <a:pt x="9741385" y="3680922"/>
                  <a:pt x="9752472" y="3603320"/>
                  <a:pt x="9763499" y="3528057"/>
                </a:cubicBezTo>
                <a:cubicBezTo>
                  <a:pt x="9778184" y="3430521"/>
                  <a:pt x="9793478" y="3330298"/>
                  <a:pt x="9793906" y="3231157"/>
                </a:cubicBezTo>
                <a:cubicBezTo>
                  <a:pt x="9793949" y="3202011"/>
                  <a:pt x="9792735" y="3172131"/>
                  <a:pt x="9791874" y="3142788"/>
                </a:cubicBezTo>
                <a:cubicBezTo>
                  <a:pt x="9791175" y="3121009"/>
                  <a:pt x="9790832" y="3099770"/>
                  <a:pt x="9790480" y="3078533"/>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591522" y="3395900"/>
                  <a:pt x="5656650" y="3795361"/>
                  <a:pt x="5567647" y="4190286"/>
                </a:cubicBezTo>
                <a:lnTo>
                  <a:pt x="5545854" y="4267200"/>
                </a:lnTo>
                <a:lnTo>
                  <a:pt x="5391871" y="4267200"/>
                </a:lnTo>
                <a:lnTo>
                  <a:pt x="5318171" y="4175818"/>
                </a:lnTo>
                <a:cubicBezTo>
                  <a:pt x="5204859" y="4048423"/>
                  <a:pt x="5075331" y="3936412"/>
                  <a:pt x="4943646" y="3822916"/>
                </a:cubicBezTo>
                <a:cubicBezTo>
                  <a:pt x="4828850" y="3724110"/>
                  <a:pt x="4714058" y="3625311"/>
                  <a:pt x="4594837" y="3532274"/>
                </a:cubicBez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55961" y="4107518"/>
                  <a:pt x="5200834" y="4148352"/>
                  <a:pt x="5246890" y="4187633"/>
                </a:cubicBezTo>
                <a:lnTo>
                  <a:pt x="5347266" y="4267200"/>
                </a:lnTo>
                <a:lnTo>
                  <a:pt x="5164092" y="4267200"/>
                </a:lnTo>
                <a:lnTo>
                  <a:pt x="5108945" y="4232176"/>
                </a:lnTo>
                <a:cubicBezTo>
                  <a:pt x="4772838" y="3999708"/>
                  <a:pt x="4490756" y="358196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8380397" y="2896659"/>
                </a:moveTo>
                <a:cubicBezTo>
                  <a:pt x="8455275" y="3038078"/>
                  <a:pt x="8545153" y="3173735"/>
                  <a:pt x="8634801" y="3304169"/>
                </a:cubicBezTo>
                <a:cubicBezTo>
                  <a:pt x="8726195" y="3437326"/>
                  <a:pt x="8821496" y="3600936"/>
                  <a:pt x="8971448" y="3675946"/>
                </a:cubicBezTo>
                <a:cubicBezTo>
                  <a:pt x="8910775" y="3621244"/>
                  <a:pt x="8864937" y="3553231"/>
                  <a:pt x="8820691" y="3486482"/>
                </a:cubicBezTo>
                <a:cubicBezTo>
                  <a:pt x="8816331" y="3480073"/>
                  <a:pt x="8811972" y="3473665"/>
                  <a:pt x="8807612" y="3467256"/>
                </a:cubicBezTo>
                <a:cubicBezTo>
                  <a:pt x="8727274" y="3347730"/>
                  <a:pt x="8640362" y="3230102"/>
                  <a:pt x="8556796" y="3116474"/>
                </a:cubicBezTo>
                <a:cubicBezTo>
                  <a:pt x="8515702" y="3060746"/>
                  <a:pt x="8472667" y="3003195"/>
                  <a:pt x="8427018" y="2948853"/>
                </a:cubicBezTo>
                <a:cubicBezTo>
                  <a:pt x="8411728" y="2931040"/>
                  <a:pt x="8396239" y="2914119"/>
                  <a:pt x="8380397" y="2896659"/>
                </a:cubicBezTo>
                <a:close/>
                <a:moveTo>
                  <a:pt x="9831020" y="2871730"/>
                </a:moveTo>
                <a:lnTo>
                  <a:pt x="9827707" y="2915231"/>
                </a:lnTo>
                <a:cubicBezTo>
                  <a:pt x="9824540" y="2960178"/>
                  <a:pt x="9821168" y="3006017"/>
                  <a:pt x="9820699" y="3051540"/>
                </a:cubicBezTo>
                <a:cubicBezTo>
                  <a:pt x="9820458" y="3081589"/>
                  <a:pt x="9821664" y="3111470"/>
                  <a:pt x="9822525" y="3140814"/>
                </a:cubicBezTo>
                <a:cubicBezTo>
                  <a:pt x="9823738" y="3170696"/>
                  <a:pt x="9824947" y="3200579"/>
                  <a:pt x="9824704" y="3230628"/>
                </a:cubicBezTo>
                <a:cubicBezTo>
                  <a:pt x="9823869" y="3331557"/>
                  <a:pt x="9808712" y="3433224"/>
                  <a:pt x="9793821" y="3531652"/>
                </a:cubicBezTo>
                <a:cubicBezTo>
                  <a:pt x="9783066" y="3603683"/>
                  <a:pt x="9772446" y="3677150"/>
                  <a:pt x="9767436" y="3750864"/>
                </a:cubicBezTo>
                <a:cubicBezTo>
                  <a:pt x="9782786" y="3724954"/>
                  <a:pt x="9799440" y="3697443"/>
                  <a:pt x="9814477" y="3662531"/>
                </a:cubicBezTo>
                <a:cubicBezTo>
                  <a:pt x="9926754" y="3406015"/>
                  <a:pt x="9892054" y="3133900"/>
                  <a:pt x="9831020" y="2871730"/>
                </a:cubicBezTo>
                <a:close/>
                <a:moveTo>
                  <a:pt x="8380521" y="2850596"/>
                </a:moveTo>
                <a:cubicBezTo>
                  <a:pt x="8404481" y="2875897"/>
                  <a:pt x="8428794" y="2901731"/>
                  <a:pt x="8451446" y="2928627"/>
                </a:cubicBezTo>
                <a:cubicBezTo>
                  <a:pt x="8497446" y="2983517"/>
                  <a:pt x="8540828" y="3041610"/>
                  <a:pt x="8582269" y="3097880"/>
                </a:cubicBezTo>
                <a:cubicBezTo>
                  <a:pt x="8666744" y="3211700"/>
                  <a:pt x="8753998" y="3329876"/>
                  <a:pt x="8833783" y="3449753"/>
                </a:cubicBezTo>
                <a:cubicBezTo>
                  <a:pt x="8838143" y="3456162"/>
                  <a:pt x="8842503" y="3462572"/>
                  <a:pt x="8846863" y="3468981"/>
                </a:cubicBezTo>
                <a:cubicBezTo>
                  <a:pt x="8881714" y="3521040"/>
                  <a:pt x="8917610" y="3574725"/>
                  <a:pt x="8960046" y="3620389"/>
                </a:cubicBezTo>
                <a:cubicBezTo>
                  <a:pt x="8847240" y="3316219"/>
                  <a:pt x="8665033" y="3014288"/>
                  <a:pt x="8380521" y="2850596"/>
                </a:cubicBezTo>
                <a:close/>
                <a:moveTo>
                  <a:pt x="9854151" y="2642862"/>
                </a:moveTo>
                <a:cubicBezTo>
                  <a:pt x="9862376" y="2644690"/>
                  <a:pt x="9868748" y="2649859"/>
                  <a:pt x="9871341" y="2659697"/>
                </a:cubicBezTo>
                <a:cubicBezTo>
                  <a:pt x="9936549" y="2907705"/>
                  <a:pt x="10004418" y="3164740"/>
                  <a:pt x="9966678" y="3423399"/>
                </a:cubicBezTo>
                <a:cubicBezTo>
                  <a:pt x="9951724" y="3524170"/>
                  <a:pt x="9914841" y="3605244"/>
                  <a:pt x="9880832" y="3700562"/>
                </a:cubicBezTo>
                <a:cubicBezTo>
                  <a:pt x="9817639" y="3880472"/>
                  <a:pt x="9825316" y="4002022"/>
                  <a:pt x="9896024" y="4178295"/>
                </a:cubicBezTo>
                <a:lnTo>
                  <a:pt x="10028060" y="4267200"/>
                </a:lnTo>
                <a:lnTo>
                  <a:pt x="9651813" y="4267200"/>
                </a:lnTo>
                <a:lnTo>
                  <a:pt x="9814527" y="4248048"/>
                </a:lnTo>
                <a:cubicBezTo>
                  <a:pt x="9748431" y="4225943"/>
                  <a:pt x="9681848" y="4217991"/>
                  <a:pt x="9615182" y="4220499"/>
                </a:cubicBezTo>
                <a:cubicBezTo>
                  <a:pt x="9565183" y="4222381"/>
                  <a:pt x="9515136" y="4230147"/>
                  <a:pt x="9465210" y="4242240"/>
                </a:cubicBezTo>
                <a:lnTo>
                  <a:pt x="9387108" y="4267200"/>
                </a:lnTo>
                <a:lnTo>
                  <a:pt x="9268441" y="4267200"/>
                </a:lnTo>
                <a:lnTo>
                  <a:pt x="9307676" y="4251276"/>
                </a:lnTo>
                <a:cubicBezTo>
                  <a:pt x="9459842" y="4196603"/>
                  <a:pt x="9613869" y="4164948"/>
                  <a:pt x="9761570" y="4182283"/>
                </a:cubicBezTo>
                <a:cubicBezTo>
                  <a:pt x="9633677" y="4101602"/>
                  <a:pt x="9502269" y="4023929"/>
                  <a:pt x="9368237" y="3949470"/>
                </a:cubicBezTo>
                <a:cubicBezTo>
                  <a:pt x="9363677" y="3950852"/>
                  <a:pt x="9358768" y="3951697"/>
                  <a:pt x="9354614" y="3951288"/>
                </a:cubicBezTo>
                <a:cubicBezTo>
                  <a:pt x="9045666" y="4112095"/>
                  <a:pt x="8711508" y="4184792"/>
                  <a:pt x="8364351" y="4159267"/>
                </a:cubicBezTo>
                <a:cubicBezTo>
                  <a:pt x="8322605" y="4156073"/>
                  <a:pt x="8373028" y="4125362"/>
                  <a:pt x="8386567" y="4119760"/>
                </a:cubicBezTo>
                <a:cubicBezTo>
                  <a:pt x="8661942" y="4017222"/>
                  <a:pt x="8938634" y="3857115"/>
                  <a:pt x="9231713" y="3873539"/>
                </a:cubicBezTo>
                <a:cubicBezTo>
                  <a:pt x="9162796" y="3836374"/>
                  <a:pt x="9093324" y="3799562"/>
                  <a:pt x="9023301" y="3763109"/>
                </a:cubicBezTo>
                <a:cubicBezTo>
                  <a:pt x="9018245" y="3762512"/>
                  <a:pt x="9014299" y="3761207"/>
                  <a:pt x="9010556" y="3758998"/>
                </a:cubicBezTo>
                <a:cubicBezTo>
                  <a:pt x="8818026" y="3719652"/>
                  <a:pt x="8714888" y="3571783"/>
                  <a:pt x="8604324" y="3417171"/>
                </a:cubicBezTo>
                <a:cubicBezTo>
                  <a:pt x="8460937" y="3216099"/>
                  <a:pt x="8313620" y="2999153"/>
                  <a:pt x="8218577" y="2770227"/>
                </a:cubicBezTo>
                <a:cubicBezTo>
                  <a:pt x="8215211" y="2762227"/>
                  <a:pt x="8217371" y="2755481"/>
                  <a:pt x="8222774" y="2749954"/>
                </a:cubicBezTo>
                <a:cubicBezTo>
                  <a:pt x="8238990" y="2733370"/>
                  <a:pt x="8284424" y="2727735"/>
                  <a:pt x="8297623" y="2731935"/>
                </a:cubicBezTo>
                <a:cubicBezTo>
                  <a:pt x="8726387" y="2883841"/>
                  <a:pt x="8964880" y="3311498"/>
                  <a:pt x="9090618" y="3716225"/>
                </a:cubicBezTo>
                <a:cubicBezTo>
                  <a:pt x="9321070" y="3835548"/>
                  <a:pt x="9546131" y="3959850"/>
                  <a:pt x="9762441" y="4093587"/>
                </a:cubicBezTo>
                <a:cubicBezTo>
                  <a:pt x="9739891" y="4035197"/>
                  <a:pt x="9720655" y="3974696"/>
                  <a:pt x="9717826" y="3916719"/>
                </a:cubicBezTo>
                <a:cubicBezTo>
                  <a:pt x="9716379" y="3916883"/>
                  <a:pt x="9714371" y="3917401"/>
                  <a:pt x="9713123" y="3916663"/>
                </a:cubicBezTo>
                <a:cubicBezTo>
                  <a:pt x="9419408" y="3876118"/>
                  <a:pt x="9276568" y="3571232"/>
                  <a:pt x="9175594" y="3326950"/>
                </a:cubicBezTo>
                <a:cubicBezTo>
                  <a:pt x="9162477" y="3295477"/>
                  <a:pt x="9234580" y="3273123"/>
                  <a:pt x="9253941" y="3287566"/>
                </a:cubicBezTo>
                <a:cubicBezTo>
                  <a:pt x="9396995" y="3390749"/>
                  <a:pt x="9519263" y="3506453"/>
                  <a:pt x="9625671" y="3639960"/>
                </a:cubicBezTo>
                <a:cubicBezTo>
                  <a:pt x="9622492" y="3540061"/>
                  <a:pt x="9637797" y="3439839"/>
                  <a:pt x="9656881" y="3333361"/>
                </a:cubicBezTo>
                <a:cubicBezTo>
                  <a:pt x="9696972" y="3116116"/>
                  <a:pt x="9713720" y="2891570"/>
                  <a:pt x="9782066" y="2680771"/>
                </a:cubicBezTo>
                <a:cubicBezTo>
                  <a:pt x="9788129" y="2661952"/>
                  <a:pt x="9829478" y="2637374"/>
                  <a:pt x="9854151" y="2642862"/>
                </a:cubicBezTo>
                <a:close/>
                <a:moveTo>
                  <a:pt x="11114299" y="2390555"/>
                </a:moveTo>
                <a:lnTo>
                  <a:pt x="11113373" y="2392739"/>
                </a:lnTo>
                <a:lnTo>
                  <a:pt x="11117197" y="2394358"/>
                </a:lnTo>
                <a:cubicBezTo>
                  <a:pt x="11116333" y="2393349"/>
                  <a:pt x="11115474" y="2392343"/>
                  <a:pt x="11114299" y="2390555"/>
                </a:cubicBezTo>
                <a:close/>
                <a:moveTo>
                  <a:pt x="10506276" y="2118977"/>
                </a:moveTo>
                <a:cubicBezTo>
                  <a:pt x="10510550" y="2257918"/>
                  <a:pt x="10470507" y="2393544"/>
                  <a:pt x="10431542" y="2525128"/>
                </a:cubicBezTo>
                <a:cubicBezTo>
                  <a:pt x="10417502" y="2571972"/>
                  <a:pt x="10403548" y="2620144"/>
                  <a:pt x="10391375" y="2667145"/>
                </a:cubicBezTo>
                <a:cubicBezTo>
                  <a:pt x="10377290" y="2721696"/>
                  <a:pt x="10366481" y="2777642"/>
                  <a:pt x="10355047" y="2832031"/>
                </a:cubicBezTo>
                <a:lnTo>
                  <a:pt x="10336080" y="2927011"/>
                </a:lnTo>
                <a:cubicBezTo>
                  <a:pt x="10349636" y="2893472"/>
                  <a:pt x="10367643" y="2846374"/>
                  <a:pt x="10389394" y="2782834"/>
                </a:cubicBezTo>
                <a:cubicBezTo>
                  <a:pt x="10448427" y="2611467"/>
                  <a:pt x="10546967" y="2325483"/>
                  <a:pt x="10506276" y="2118977"/>
                </a:cubicBezTo>
                <a:close/>
                <a:moveTo>
                  <a:pt x="11538179" y="2090376"/>
                </a:moveTo>
                <a:cubicBezTo>
                  <a:pt x="11552237" y="2136248"/>
                  <a:pt x="11565750" y="2181883"/>
                  <a:pt x="11577479" y="2228695"/>
                </a:cubicBezTo>
                <a:lnTo>
                  <a:pt x="11586754" y="2266098"/>
                </a:lnTo>
                <a:cubicBezTo>
                  <a:pt x="11593656" y="2295423"/>
                  <a:pt x="11600787" y="2324193"/>
                  <a:pt x="11609011" y="2353427"/>
                </a:cubicBezTo>
                <a:cubicBezTo>
                  <a:pt x="11644349" y="2475257"/>
                  <a:pt x="11704023" y="2591295"/>
                  <a:pt x="11761579" y="2703223"/>
                </a:cubicBezTo>
                <a:cubicBezTo>
                  <a:pt x="11802170" y="2782214"/>
                  <a:pt x="11843944" y="2862994"/>
                  <a:pt x="11877711" y="2947465"/>
                </a:cubicBezTo>
                <a:cubicBezTo>
                  <a:pt x="11815017" y="2640863"/>
                  <a:pt x="11724956" y="2342636"/>
                  <a:pt x="11538179" y="2090376"/>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11488421" y="2034549"/>
                </a:moveTo>
                <a:cubicBezTo>
                  <a:pt x="11459234" y="2371132"/>
                  <a:pt x="11651925" y="2658088"/>
                  <a:pt x="11840356" y="2932293"/>
                </a:cubicBezTo>
                <a:cubicBezTo>
                  <a:pt x="11809128" y="2858555"/>
                  <a:pt x="11772688" y="2786473"/>
                  <a:pt x="11736331" y="2715710"/>
                </a:cubicBezTo>
                <a:cubicBezTo>
                  <a:pt x="11678147" y="2602235"/>
                  <a:pt x="11617611" y="2485181"/>
                  <a:pt x="11581560" y="2360474"/>
                </a:cubicBezTo>
                <a:cubicBezTo>
                  <a:pt x="11573334" y="2331239"/>
                  <a:pt x="11565889" y="2301693"/>
                  <a:pt x="11558442" y="2272139"/>
                </a:cubicBezTo>
                <a:lnTo>
                  <a:pt x="11549169" y="2234734"/>
                </a:lnTo>
                <a:cubicBezTo>
                  <a:pt x="11532130" y="2167007"/>
                  <a:pt x="11511443" y="2100302"/>
                  <a:pt x="11488421" y="2034549"/>
                </a:cubicBezTo>
                <a:close/>
                <a:moveTo>
                  <a:pt x="10468916" y="2032338"/>
                </a:moveTo>
                <a:cubicBezTo>
                  <a:pt x="10450533" y="2081859"/>
                  <a:pt x="10434093" y="2132840"/>
                  <a:pt x="10421480" y="2185446"/>
                </a:cubicBezTo>
                <a:cubicBezTo>
                  <a:pt x="10388668" y="2317695"/>
                  <a:pt x="10374105" y="2457032"/>
                  <a:pt x="10351264" y="2591574"/>
                </a:cubicBezTo>
                <a:cubicBezTo>
                  <a:pt x="10332355" y="2700098"/>
                  <a:pt x="10281261" y="2959166"/>
                  <a:pt x="10294485" y="2991809"/>
                </a:cubicBezTo>
                <a:lnTo>
                  <a:pt x="10327850" y="2826310"/>
                </a:lnTo>
                <a:cubicBezTo>
                  <a:pt x="10338741" y="2771690"/>
                  <a:pt x="10350331" y="2715434"/>
                  <a:pt x="10364099" y="2660098"/>
                </a:cubicBezTo>
                <a:cubicBezTo>
                  <a:pt x="10376185" y="2611783"/>
                  <a:pt x="10390682" y="2563843"/>
                  <a:pt x="10404725" y="2516991"/>
                </a:cubicBezTo>
                <a:cubicBezTo>
                  <a:pt x="10443463" y="2385961"/>
                  <a:pt x="10483500" y="2250332"/>
                  <a:pt x="10478071" y="2114122"/>
                </a:cubicBezTo>
                <a:cubicBezTo>
                  <a:pt x="10476867" y="2086568"/>
                  <a:pt x="10473555" y="2059413"/>
                  <a:pt x="10468916" y="2032338"/>
                </a:cubicBezTo>
                <a:close/>
                <a:moveTo>
                  <a:pt x="10573132" y="1991479"/>
                </a:moveTo>
                <a:cubicBezTo>
                  <a:pt x="10722027" y="2144650"/>
                  <a:pt x="10877543" y="2280670"/>
                  <a:pt x="11066880" y="2371770"/>
                </a:cubicBezTo>
                <a:cubicBezTo>
                  <a:pt x="10930664" y="2234271"/>
                  <a:pt x="10767866" y="2088089"/>
                  <a:pt x="10573132" y="1991479"/>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lnTo>
                  <a:pt x="5764974" y="2799609"/>
                </a:ln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10578769" y="1962963"/>
                </a:moveTo>
                <a:cubicBezTo>
                  <a:pt x="10773649" y="2057701"/>
                  <a:pt x="10936285" y="2201237"/>
                  <a:pt x="11073823" y="2338658"/>
                </a:cubicBezTo>
                <a:cubicBezTo>
                  <a:pt x="10938241" y="2169232"/>
                  <a:pt x="10752627" y="1968969"/>
                  <a:pt x="10578769" y="1962963"/>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9518298" y="1338235"/>
                </a:moveTo>
                <a:cubicBezTo>
                  <a:pt x="9531977" y="1651120"/>
                  <a:pt x="9677527" y="1999242"/>
                  <a:pt x="9838009" y="2272553"/>
                </a:cubicBezTo>
                <a:cubicBezTo>
                  <a:pt x="9825312" y="2235634"/>
                  <a:pt x="9815180" y="2197225"/>
                  <a:pt x="9805906" y="2159819"/>
                </a:cubicBezTo>
                <a:lnTo>
                  <a:pt x="9801623" y="2142555"/>
                </a:lnTo>
                <a:cubicBezTo>
                  <a:pt x="9756626" y="1964482"/>
                  <a:pt x="9698390" y="1787247"/>
                  <a:pt x="9628671" y="1617375"/>
                </a:cubicBezTo>
                <a:cubicBezTo>
                  <a:pt x="9618364" y="1593060"/>
                  <a:pt x="9608603" y="1568967"/>
                  <a:pt x="9598299" y="1544643"/>
                </a:cubicBezTo>
                <a:cubicBezTo>
                  <a:pt x="9570133" y="1477354"/>
                  <a:pt x="9541339" y="1408510"/>
                  <a:pt x="9518298" y="1338235"/>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9528078" y="1278636"/>
                </a:moveTo>
                <a:cubicBezTo>
                  <a:pt x="9552982" y="1365794"/>
                  <a:pt x="9588937" y="1451189"/>
                  <a:pt x="9623946" y="1534260"/>
                </a:cubicBezTo>
                <a:lnTo>
                  <a:pt x="9654858" y="1607218"/>
                </a:lnTo>
                <a:cubicBezTo>
                  <a:pt x="9724183" y="1774989"/>
                  <a:pt x="9781702" y="1949347"/>
                  <a:pt x="9826304" y="2125320"/>
                </a:cubicBezTo>
                <a:cubicBezTo>
                  <a:pt x="9794296" y="1963695"/>
                  <a:pt x="9753660" y="1804203"/>
                  <a:pt x="9701198" y="1646797"/>
                </a:cubicBezTo>
                <a:cubicBezTo>
                  <a:pt x="9655682" y="1511000"/>
                  <a:pt x="9586050" y="1397178"/>
                  <a:pt x="9528078" y="1278636"/>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9441752" y="1245311"/>
                </a:moveTo>
                <a:cubicBezTo>
                  <a:pt x="9367449" y="1271794"/>
                  <a:pt x="9313207" y="1329954"/>
                  <a:pt x="9278979" y="1406236"/>
                </a:cubicBezTo>
                <a:cubicBezTo>
                  <a:pt x="9261017" y="1445630"/>
                  <a:pt x="9242585" y="1502850"/>
                  <a:pt x="9235540" y="1546869"/>
                </a:cubicBezTo>
                <a:cubicBezTo>
                  <a:pt x="9223867" y="1618535"/>
                  <a:pt x="9230001" y="1614698"/>
                  <a:pt x="9264074" y="1557016"/>
                </a:cubicBezTo>
                <a:cubicBezTo>
                  <a:pt x="9325587" y="1454296"/>
                  <a:pt x="9384605" y="1349880"/>
                  <a:pt x="9441752" y="1245311"/>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cubicBezTo>
                  <a:pt x="6567440" y="1204628"/>
                  <a:pt x="6586456" y="1194658"/>
                  <a:pt x="6605473" y="1184686"/>
                </a:cubicBezTo>
                <a:cubicBezTo>
                  <a:pt x="6633823" y="1169483"/>
                  <a:pt x="6662531" y="1154778"/>
                  <a:pt x="6691602" y="1140573"/>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473491" y="3921431"/>
                  <a:pt x="1402113" y="4025542"/>
                  <a:pt x="1325720" y="4125411"/>
                </a:cubicBezTo>
                <a:lnTo>
                  <a:pt x="1206279" y="4267200"/>
                </a:lnTo>
                <a:lnTo>
                  <a:pt x="1115040" y="4267200"/>
                </a:lnTo>
                <a:lnTo>
                  <a:pt x="1258195" y="4099624"/>
                </a:lnTo>
                <a:cubicBezTo>
                  <a:pt x="1315987" y="4027073"/>
                  <a:pt x="1371166" y="3952247"/>
                  <a:pt x="1423113" y="3874565"/>
                </a:cubicBezTo>
                <a:lnTo>
                  <a:pt x="1260565" y="4031982"/>
                </a:lnTo>
                <a:cubicBezTo>
                  <a:pt x="1197929" y="4092559"/>
                  <a:pt x="1134310" y="4154329"/>
                  <a:pt x="1073327" y="4218727"/>
                </a:cubicBezTo>
                <a:lnTo>
                  <a:pt x="1032294" y="4267200"/>
                </a:lnTo>
                <a:lnTo>
                  <a:pt x="993830" y="4267200"/>
                </a:lnTo>
                <a:lnTo>
                  <a:pt x="1051860" y="4198693"/>
                </a:lnTo>
                <a:cubicBezTo>
                  <a:pt x="1113440" y="4133732"/>
                  <a:pt x="1177549" y="4071540"/>
                  <a:pt x="1240607" y="4010401"/>
                </a:cubicBezTo>
                <a:lnTo>
                  <a:pt x="1310106" y="3943217"/>
                </a:lnTo>
                <a:cubicBezTo>
                  <a:pt x="1174685" y="4033303"/>
                  <a:pt x="1054913" y="4139624"/>
                  <a:pt x="952103" y="4265972"/>
                </a:cubicBezTo>
                <a:lnTo>
                  <a:pt x="951207" y="4267200"/>
                </a:lnTo>
                <a:lnTo>
                  <a:pt x="862760" y="4267200"/>
                </a:lnTo>
                <a:lnTo>
                  <a:pt x="909145" y="4199225"/>
                </a:lnTo>
                <a:cubicBezTo>
                  <a:pt x="998789" y="4086824"/>
                  <a:pt x="1101084" y="3991246"/>
                  <a:pt x="1214067" y="3908561"/>
                </a:cubicBezTo>
                <a:cubicBezTo>
                  <a:pt x="1023317" y="3973399"/>
                  <a:pt x="824392" y="4020568"/>
                  <a:pt x="640967" y="4105601"/>
                </a:cubicBezTo>
                <a:cubicBezTo>
                  <a:pt x="549674" y="4147907"/>
                  <a:pt x="460581" y="4194508"/>
                  <a:pt x="372807" y="4243651"/>
                </a:cubicBezTo>
                <a:lnTo>
                  <a:pt x="332830" y="4267200"/>
                </a:lnTo>
                <a:lnTo>
                  <a:pt x="168301" y="4267200"/>
                </a:lnTo>
                <a:lnTo>
                  <a:pt x="278002" y="4201399"/>
                </a:lnTo>
                <a:cubicBezTo>
                  <a:pt x="359885" y="4153808"/>
                  <a:pt x="442683" y="4107866"/>
                  <a:pt x="527241" y="4065078"/>
                </a:cubicBezTo>
                <a:cubicBezTo>
                  <a:pt x="838255" y="3908281"/>
                  <a:pt x="1212318" y="3863093"/>
                  <a:pt x="1510397" y="3684705"/>
                </a:cubicBezTo>
                <a:cubicBezTo>
                  <a:pt x="1390337" y="3729510"/>
                  <a:pt x="1267181" y="3766747"/>
                  <a:pt x="1146550" y="3802012"/>
                </a:cubicBezTo>
                <a:cubicBezTo>
                  <a:pt x="997862" y="3845736"/>
                  <a:pt x="843568" y="3890871"/>
                  <a:pt x="698834" y="3952272"/>
                </a:cubicBezTo>
                <a:cubicBezTo>
                  <a:pt x="519814" y="4027898"/>
                  <a:pt x="352828" y="4127506"/>
                  <a:pt x="192528" y="4236299"/>
                </a:cubicBezTo>
                <a:lnTo>
                  <a:pt x="148586" y="4267200"/>
                </a:lnTo>
                <a:lnTo>
                  <a:pt x="98116" y="4267200"/>
                </a:lnTo>
                <a:lnTo>
                  <a:pt x="169669" y="4216852"/>
                </a:lnTo>
                <a:cubicBezTo>
                  <a:pt x="333361" y="4105506"/>
                  <a:pt x="504130" y="4002947"/>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ubicBezTo>
                  <a:pt x="1247578" y="3654578"/>
                  <a:pt x="1180153" y="3656293"/>
                  <a:pt x="1109304" y="3669030"/>
                </a:cubicBezTo>
                <a:cubicBezTo>
                  <a:pt x="794692" y="3725281"/>
                  <a:pt x="516258" y="3901624"/>
                  <a:pt x="258951" y="4111994"/>
                </a:cubicBezTo>
                <a:lnTo>
                  <a:pt x="80807" y="4267200"/>
                </a:lnTo>
                <a:lnTo>
                  <a:pt x="0" y="4267200"/>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12149131" y="959050"/>
                </a:moveTo>
                <a:cubicBezTo>
                  <a:pt x="12135265" y="975072"/>
                  <a:pt x="12121401" y="991089"/>
                  <a:pt x="12105664" y="1006960"/>
                </a:cubicBezTo>
                <a:cubicBezTo>
                  <a:pt x="12040174" y="1071943"/>
                  <a:pt x="11966532" y="1125748"/>
                  <a:pt x="11883102" y="1184424"/>
                </a:cubicBezTo>
                <a:cubicBezTo>
                  <a:pt x="11822339" y="1227583"/>
                  <a:pt x="11746281" y="1281016"/>
                  <a:pt x="11665174" y="1317493"/>
                </a:cubicBezTo>
                <a:cubicBezTo>
                  <a:pt x="11640620" y="1328342"/>
                  <a:pt x="11615753" y="1338416"/>
                  <a:pt x="11590337" y="1348256"/>
                </a:cubicBezTo>
                <a:cubicBezTo>
                  <a:pt x="11556383" y="1361567"/>
                  <a:pt x="11523739" y="1374791"/>
                  <a:pt x="11492588" y="1390573"/>
                </a:cubicBezTo>
                <a:cubicBezTo>
                  <a:pt x="11632969" y="1358579"/>
                  <a:pt x="11770492" y="1298342"/>
                  <a:pt x="11888865" y="1220988"/>
                </a:cubicBezTo>
                <a:cubicBezTo>
                  <a:pt x="11984266" y="1158366"/>
                  <a:pt x="12085135" y="1064584"/>
                  <a:pt x="12149131" y="959050"/>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12190084" y="854709"/>
                </a:moveTo>
                <a:cubicBezTo>
                  <a:pt x="12181324" y="863235"/>
                  <a:pt x="12172252" y="870980"/>
                  <a:pt x="12162947" y="879275"/>
                </a:cubicBezTo>
                <a:cubicBezTo>
                  <a:pt x="12028326" y="998039"/>
                  <a:pt x="11883371" y="1121443"/>
                  <a:pt x="11721478" y="1216434"/>
                </a:cubicBezTo>
                <a:lnTo>
                  <a:pt x="11680712" y="1239730"/>
                </a:lnTo>
                <a:cubicBezTo>
                  <a:pt x="11620220" y="1274640"/>
                  <a:pt x="11558177" y="1310180"/>
                  <a:pt x="11505347" y="1352837"/>
                </a:cubicBezTo>
                <a:cubicBezTo>
                  <a:pt x="11530133" y="1341442"/>
                  <a:pt x="11555544" y="1331600"/>
                  <a:pt x="11580962" y="1321759"/>
                </a:cubicBezTo>
                <a:cubicBezTo>
                  <a:pt x="11605590" y="1312227"/>
                  <a:pt x="11630227" y="1302697"/>
                  <a:pt x="11654234" y="1291618"/>
                </a:cubicBezTo>
                <a:cubicBezTo>
                  <a:pt x="11733018" y="1256083"/>
                  <a:pt x="11807521" y="1203284"/>
                  <a:pt x="11867274" y="1160983"/>
                </a:cubicBezTo>
                <a:cubicBezTo>
                  <a:pt x="11949151" y="1102940"/>
                  <a:pt x="12022324" y="1050225"/>
                  <a:pt x="12086035" y="986418"/>
                </a:cubicBezTo>
                <a:cubicBezTo>
                  <a:pt x="12128278" y="944429"/>
                  <a:pt x="12163191" y="899980"/>
                  <a:pt x="12190084" y="854709"/>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cubicBezTo>
                  <a:pt x="5405093" y="912428"/>
                  <a:pt x="5432627" y="913077"/>
                  <a:pt x="5460148" y="911442"/>
                </a:cubicBez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8924104" y="777000"/>
                </a:moveTo>
                <a:cubicBezTo>
                  <a:pt x="8923664" y="782606"/>
                  <a:pt x="8922673" y="787979"/>
                  <a:pt x="8921999" y="794136"/>
                </a:cubicBezTo>
                <a:cubicBezTo>
                  <a:pt x="8919582" y="810498"/>
                  <a:pt x="8917940" y="826538"/>
                  <a:pt x="8916066" y="843129"/>
                </a:cubicBezTo>
                <a:cubicBezTo>
                  <a:pt x="8910698" y="896870"/>
                  <a:pt x="8909926" y="951907"/>
                  <a:pt x="8909852" y="1005313"/>
                </a:cubicBezTo>
                <a:cubicBezTo>
                  <a:pt x="8907936" y="1206014"/>
                  <a:pt x="8906433" y="1413328"/>
                  <a:pt x="8936982" y="1614896"/>
                </a:cubicBezTo>
                <a:lnTo>
                  <a:pt x="8939706" y="1632791"/>
                </a:lnTo>
                <a:lnTo>
                  <a:pt x="8946691" y="1680170"/>
                </a:lnTo>
                <a:cubicBezTo>
                  <a:pt x="8947341" y="1669501"/>
                  <a:pt x="8947217" y="1659149"/>
                  <a:pt x="8947643" y="1649028"/>
                </a:cubicBezTo>
                <a:cubicBezTo>
                  <a:pt x="8950646" y="1394060"/>
                  <a:pt x="8954155" y="1130296"/>
                  <a:pt x="8931687" y="871628"/>
                </a:cubicBezTo>
                <a:lnTo>
                  <a:pt x="8929804" y="850229"/>
                </a:lnTo>
                <a:cubicBezTo>
                  <a:pt x="8927750" y="826182"/>
                  <a:pt x="8925696" y="802134"/>
                  <a:pt x="8924104" y="777000"/>
                </a:cubicBezTo>
                <a:close/>
                <a:moveTo>
                  <a:pt x="8951219" y="764662"/>
                </a:moveTo>
                <a:cubicBezTo>
                  <a:pt x="8952434" y="792211"/>
                  <a:pt x="8955277" y="820458"/>
                  <a:pt x="8957270" y="847698"/>
                </a:cubicBezTo>
                <a:lnTo>
                  <a:pt x="8959153" y="869097"/>
                </a:lnTo>
                <a:cubicBezTo>
                  <a:pt x="8981354" y="1119277"/>
                  <a:pt x="8978808" y="1373147"/>
                  <a:pt x="8976081" y="1619865"/>
                </a:cubicBezTo>
                <a:cubicBezTo>
                  <a:pt x="9043646" y="1335574"/>
                  <a:pt x="9035127" y="1045475"/>
                  <a:pt x="8951219" y="764662"/>
                </a:cubicBezTo>
                <a:close/>
                <a:moveTo>
                  <a:pt x="8898081" y="630137"/>
                </a:moveTo>
                <a:cubicBezTo>
                  <a:pt x="8735190" y="940376"/>
                  <a:pt x="8800852" y="1302315"/>
                  <a:pt x="8910095" y="1626691"/>
                </a:cubicBezTo>
                <a:lnTo>
                  <a:pt x="8908822" y="1619067"/>
                </a:lnTo>
                <a:cubicBezTo>
                  <a:pt x="8877873" y="1415398"/>
                  <a:pt x="8879292" y="1206762"/>
                  <a:pt x="8881669" y="1004967"/>
                </a:cubicBezTo>
                <a:cubicBezTo>
                  <a:pt x="8881975" y="951016"/>
                  <a:pt x="8882434" y="895204"/>
                  <a:pt x="8888265" y="840369"/>
                </a:cubicBezTo>
                <a:cubicBezTo>
                  <a:pt x="8890137" y="823783"/>
                  <a:pt x="8892011" y="807192"/>
                  <a:pt x="8894429" y="790831"/>
                </a:cubicBezTo>
                <a:cubicBezTo>
                  <a:pt x="8901122" y="737010"/>
                  <a:pt x="8907725" y="681866"/>
                  <a:pt x="8898081" y="630137"/>
                </a:cubicBezTo>
                <a:close/>
                <a:moveTo>
                  <a:pt x="11491396" y="623931"/>
                </a:moveTo>
                <a:cubicBezTo>
                  <a:pt x="11465686" y="637515"/>
                  <a:pt x="11440209" y="650546"/>
                  <a:pt x="11413329" y="662344"/>
                </a:cubicBezTo>
                <a:cubicBezTo>
                  <a:pt x="11268660" y="727282"/>
                  <a:pt x="11113102" y="758642"/>
                  <a:pt x="10966547" y="818916"/>
                </a:cubicBezTo>
                <a:cubicBezTo>
                  <a:pt x="10793574" y="889896"/>
                  <a:pt x="10652020" y="1008307"/>
                  <a:pt x="10498883" y="1111507"/>
                </a:cubicBezTo>
                <a:cubicBezTo>
                  <a:pt x="10559155" y="1098395"/>
                  <a:pt x="10616158" y="1067158"/>
                  <a:pt x="10671292" y="1035777"/>
                </a:cubicBezTo>
                <a:lnTo>
                  <a:pt x="10685894" y="1027151"/>
                </a:lnTo>
                <a:cubicBezTo>
                  <a:pt x="10821548" y="950027"/>
                  <a:pt x="10965272" y="882756"/>
                  <a:pt x="11104337" y="817377"/>
                </a:cubicBezTo>
                <a:cubicBezTo>
                  <a:pt x="11233375" y="757414"/>
                  <a:pt x="11364889" y="694633"/>
                  <a:pt x="11491396" y="623931"/>
                </a:cubicBezTo>
                <a:close/>
                <a:moveTo>
                  <a:pt x="10779304" y="584486"/>
                </a:moveTo>
                <a:cubicBezTo>
                  <a:pt x="10740583" y="648568"/>
                  <a:pt x="10699136" y="711502"/>
                  <a:pt x="10658378" y="772788"/>
                </a:cubicBezTo>
                <a:cubicBezTo>
                  <a:pt x="10594579" y="868744"/>
                  <a:pt x="10529620" y="967431"/>
                  <a:pt x="10475581" y="1070739"/>
                </a:cubicBezTo>
                <a:cubicBezTo>
                  <a:pt x="10578194" y="966751"/>
                  <a:pt x="10672522" y="819977"/>
                  <a:pt x="10735178" y="693281"/>
                </a:cubicBezTo>
                <a:close/>
                <a:moveTo>
                  <a:pt x="10132488" y="518596"/>
                </a:moveTo>
                <a:cubicBezTo>
                  <a:pt x="10047856" y="532980"/>
                  <a:pt x="9963302" y="548687"/>
                  <a:pt x="9879465" y="567273"/>
                </a:cubicBezTo>
                <a:cubicBezTo>
                  <a:pt x="9683016" y="611580"/>
                  <a:pt x="9523495" y="697916"/>
                  <a:pt x="9364243" y="809468"/>
                </a:cubicBezTo>
                <a:cubicBezTo>
                  <a:pt x="9364793" y="809701"/>
                  <a:pt x="9365336" y="809931"/>
                  <a:pt x="9366655" y="809848"/>
                </a:cubicBezTo>
                <a:cubicBezTo>
                  <a:pt x="9558665" y="728900"/>
                  <a:pt x="9742999" y="656935"/>
                  <a:pt x="9914233" y="596159"/>
                </a:cubicBezTo>
                <a:close/>
                <a:moveTo>
                  <a:pt x="10264524" y="501747"/>
                </a:moveTo>
                <a:lnTo>
                  <a:pt x="9922837" y="622979"/>
                </a:lnTo>
                <a:cubicBezTo>
                  <a:pt x="9763806" y="679263"/>
                  <a:pt x="9594234" y="745243"/>
                  <a:pt x="9416908" y="818889"/>
                </a:cubicBezTo>
                <a:cubicBezTo>
                  <a:pt x="9417689" y="818579"/>
                  <a:pt x="9417689" y="818579"/>
                  <a:pt x="9418234" y="818810"/>
                </a:cubicBezTo>
                <a:cubicBezTo>
                  <a:pt x="9717394" y="764555"/>
                  <a:pt x="10002904" y="633058"/>
                  <a:pt x="10264524" y="501747"/>
                </a:cubicBezTo>
                <a:close/>
                <a:moveTo>
                  <a:pt x="10802699" y="488163"/>
                </a:moveTo>
                <a:lnTo>
                  <a:pt x="10618739" y="734118"/>
                </a:lnTo>
                <a:lnTo>
                  <a:pt x="10604580" y="753877"/>
                </a:lnTo>
                <a:cubicBezTo>
                  <a:pt x="10575714" y="793161"/>
                  <a:pt x="10550336" y="828772"/>
                  <a:pt x="10529643" y="867004"/>
                </a:cubicBezTo>
                <a:cubicBezTo>
                  <a:pt x="10501301" y="918746"/>
                  <a:pt x="10479284" y="973805"/>
                  <a:pt x="10462194" y="1035452"/>
                </a:cubicBezTo>
                <a:cubicBezTo>
                  <a:pt x="10514547" y="939156"/>
                  <a:pt x="10575176" y="847655"/>
                  <a:pt x="10635117" y="757788"/>
                </a:cubicBezTo>
                <a:cubicBezTo>
                  <a:pt x="10692800" y="670189"/>
                  <a:pt x="10751735" y="581180"/>
                  <a:pt x="10802699" y="488163"/>
                </a:cubicBezTo>
                <a:close/>
                <a:moveTo>
                  <a:pt x="10359107" y="485136"/>
                </a:moveTo>
                <a:cubicBezTo>
                  <a:pt x="10100692" y="616512"/>
                  <a:pt x="9815681" y="755947"/>
                  <a:pt x="9515108" y="825701"/>
                </a:cubicBezTo>
                <a:cubicBezTo>
                  <a:pt x="9825509" y="831572"/>
                  <a:pt x="10104184" y="667562"/>
                  <a:pt x="10359107" y="485136"/>
                </a:cubicBezTo>
                <a:close/>
                <a:moveTo>
                  <a:pt x="11886089" y="483936"/>
                </a:moveTo>
                <a:cubicBezTo>
                  <a:pt x="11800033" y="547295"/>
                  <a:pt x="11710455" y="605296"/>
                  <a:pt x="11622890" y="661575"/>
                </a:cubicBezTo>
                <a:cubicBezTo>
                  <a:pt x="11437051" y="781189"/>
                  <a:pt x="11244843" y="905190"/>
                  <a:pt x="11038640" y="996875"/>
                </a:cubicBezTo>
                <a:cubicBezTo>
                  <a:pt x="10885656" y="1064725"/>
                  <a:pt x="10725662" y="1114166"/>
                  <a:pt x="10561310" y="1145020"/>
                </a:cubicBezTo>
                <a:cubicBezTo>
                  <a:pt x="10596460" y="1154752"/>
                  <a:pt x="10632933" y="1164394"/>
                  <a:pt x="10675127" y="1163586"/>
                </a:cubicBezTo>
                <a:cubicBezTo>
                  <a:pt x="10827145" y="1160350"/>
                  <a:pt x="10989398" y="1058435"/>
                  <a:pt x="11120351" y="990907"/>
                </a:cubicBezTo>
                <a:cubicBezTo>
                  <a:pt x="11302032" y="897860"/>
                  <a:pt x="11481110" y="797268"/>
                  <a:pt x="11648506" y="680145"/>
                </a:cubicBezTo>
                <a:cubicBezTo>
                  <a:pt x="11691733" y="649515"/>
                  <a:pt x="11821224" y="550475"/>
                  <a:pt x="11886089" y="483936"/>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10784544" y="465669"/>
                </a:moveTo>
                <a:cubicBezTo>
                  <a:pt x="10662409" y="521478"/>
                  <a:pt x="10422179" y="894258"/>
                  <a:pt x="10426419" y="1062158"/>
                </a:cubicBezTo>
                <a:cubicBezTo>
                  <a:pt x="10438657" y="1011968"/>
                  <a:pt x="10453241" y="965354"/>
                  <a:pt x="10471732" y="921679"/>
                </a:cubicBezTo>
                <a:cubicBezTo>
                  <a:pt x="10481672" y="898200"/>
                  <a:pt x="10492705" y="875187"/>
                  <a:pt x="10504824" y="852631"/>
                </a:cubicBezTo>
                <a:cubicBezTo>
                  <a:pt x="10526215" y="812759"/>
                  <a:pt x="10552604" y="776291"/>
                  <a:pt x="10582237" y="736692"/>
                </a:cubicBezTo>
                <a:lnTo>
                  <a:pt x="10596401" y="716935"/>
                </a:lnTo>
                <a:cubicBezTo>
                  <a:pt x="10661482" y="628604"/>
                  <a:pt x="10720448" y="548625"/>
                  <a:pt x="10784544" y="465669"/>
                </a:cubicBezTo>
                <a:close/>
                <a:moveTo>
                  <a:pt x="11916494" y="422768"/>
                </a:moveTo>
                <a:cubicBezTo>
                  <a:pt x="11840345" y="436884"/>
                  <a:pt x="11770712" y="482734"/>
                  <a:pt x="11703185" y="528178"/>
                </a:cubicBezTo>
                <a:lnTo>
                  <a:pt x="11680755" y="543149"/>
                </a:lnTo>
                <a:cubicBezTo>
                  <a:pt x="11503085" y="661715"/>
                  <a:pt x="11307002" y="753816"/>
                  <a:pt x="11116818" y="842623"/>
                </a:cubicBezTo>
                <a:cubicBezTo>
                  <a:pt x="10977992" y="907459"/>
                  <a:pt x="10835051" y="974411"/>
                  <a:pt x="10700164" y="1051220"/>
                </a:cubicBezTo>
                <a:lnTo>
                  <a:pt x="10685570" y="1059849"/>
                </a:lnTo>
                <a:cubicBezTo>
                  <a:pt x="10652486" y="1078679"/>
                  <a:pt x="10619176" y="1098052"/>
                  <a:pt x="10584288" y="1113543"/>
                </a:cubicBezTo>
                <a:cubicBezTo>
                  <a:pt x="10736655" y="1082118"/>
                  <a:pt x="10884823" y="1034762"/>
                  <a:pt x="11026698" y="971858"/>
                </a:cubicBezTo>
                <a:cubicBezTo>
                  <a:pt x="11231114" y="881353"/>
                  <a:pt x="11422542" y="757667"/>
                  <a:pt x="11607604" y="638368"/>
                </a:cubicBezTo>
                <a:cubicBezTo>
                  <a:pt x="11712249" y="570645"/>
                  <a:pt x="11819449" y="501435"/>
                  <a:pt x="11919452" y="423380"/>
                </a:cubicBezTo>
                <a:cubicBezTo>
                  <a:pt x="11918363" y="422918"/>
                  <a:pt x="11917811" y="422686"/>
                  <a:pt x="11916494" y="422768"/>
                </a:cubicBezTo>
                <a:close/>
                <a:moveTo>
                  <a:pt x="8148168" y="416949"/>
                </a:moveTo>
                <a:cubicBezTo>
                  <a:pt x="8041447" y="489578"/>
                  <a:pt x="7951585" y="589312"/>
                  <a:pt x="7862052" y="694330"/>
                </a:cubicBezTo>
                <a:lnTo>
                  <a:pt x="7808002" y="759654"/>
                </a:lnTo>
                <a:close/>
                <a:moveTo>
                  <a:pt x="8295299" y="416143"/>
                </a:moveTo>
                <a:cubicBezTo>
                  <a:pt x="8303328" y="454953"/>
                  <a:pt x="8309263" y="494162"/>
                  <a:pt x="8309124" y="534021"/>
                </a:cubicBezTo>
                <a:cubicBezTo>
                  <a:pt x="8309177" y="581042"/>
                  <a:pt x="8301211" y="627240"/>
                  <a:pt x="8293154" y="672115"/>
                </a:cubicBezTo>
                <a:cubicBezTo>
                  <a:pt x="8287455" y="703824"/>
                  <a:pt x="8281839" y="736857"/>
                  <a:pt x="8279099" y="769176"/>
                </a:cubicBezTo>
                <a:cubicBezTo>
                  <a:pt x="8271208" y="866910"/>
                  <a:pt x="8290164" y="965070"/>
                  <a:pt x="8309186" y="1060039"/>
                </a:cubicBezTo>
                <a:cubicBezTo>
                  <a:pt x="8338258" y="1208834"/>
                  <a:pt x="8368983" y="1362838"/>
                  <a:pt x="8410512" y="1511108"/>
                </a:cubicBezTo>
                <a:cubicBezTo>
                  <a:pt x="8445511" y="1186645"/>
                  <a:pt x="8463496" y="815698"/>
                  <a:pt x="8351657" y="521768"/>
                </a:cubicBezTo>
                <a:cubicBezTo>
                  <a:pt x="8336376" y="481820"/>
                  <a:pt x="8314355" y="448679"/>
                  <a:pt x="8295299" y="416143"/>
                </a:cubicBezTo>
                <a:close/>
                <a:moveTo>
                  <a:pt x="8266483" y="414244"/>
                </a:moveTo>
                <a:cubicBezTo>
                  <a:pt x="8162811" y="736679"/>
                  <a:pt x="8223592" y="1050836"/>
                  <a:pt x="8343425" y="1357811"/>
                </a:cubicBezTo>
                <a:cubicBezTo>
                  <a:pt x="8320496" y="1259904"/>
                  <a:pt x="8300994" y="1161513"/>
                  <a:pt x="8282114" y="1064671"/>
                </a:cubicBezTo>
                <a:cubicBezTo>
                  <a:pt x="8263238" y="967838"/>
                  <a:pt x="8243336" y="867346"/>
                  <a:pt x="8251298" y="766414"/>
                </a:cubicBezTo>
                <a:cubicBezTo>
                  <a:pt x="8253954" y="732777"/>
                  <a:pt x="8259797" y="699198"/>
                  <a:pt x="8265729" y="666939"/>
                </a:cubicBezTo>
                <a:cubicBezTo>
                  <a:pt x="8273319" y="623158"/>
                  <a:pt x="8281376" y="578281"/>
                  <a:pt x="8281494" y="533909"/>
                </a:cubicBezTo>
                <a:cubicBezTo>
                  <a:pt x="8281080" y="493822"/>
                  <a:pt x="8274834" y="453832"/>
                  <a:pt x="8266483" y="414244"/>
                </a:cubicBezTo>
                <a:close/>
                <a:moveTo>
                  <a:pt x="8140802" y="388720"/>
                </a:moveTo>
                <a:cubicBezTo>
                  <a:pt x="8028462" y="422924"/>
                  <a:pt x="7941106" y="490876"/>
                  <a:pt x="7860379" y="596411"/>
                </a:cubicBezTo>
                <a:cubicBezTo>
                  <a:pt x="7812773" y="658663"/>
                  <a:pt x="7772566" y="720182"/>
                  <a:pt x="7737688" y="790400"/>
                </a:cubicBezTo>
                <a:cubicBezTo>
                  <a:pt x="7733439" y="798902"/>
                  <a:pt x="7729892" y="805767"/>
                  <a:pt x="7726885" y="812869"/>
                </a:cubicBezTo>
                <a:cubicBezTo>
                  <a:pt x="7764906" y="767160"/>
                  <a:pt x="7802380" y="721219"/>
                  <a:pt x="7840490" y="676832"/>
                </a:cubicBezTo>
                <a:cubicBezTo>
                  <a:pt x="7933738" y="567590"/>
                  <a:pt x="8028101" y="463327"/>
                  <a:pt x="8140802" y="388720"/>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cubicBezTo>
                  <a:pt x="5242649" y="257191"/>
                  <a:pt x="5225558" y="257369"/>
                  <a:pt x="5208466" y="257550"/>
                </a:cubicBez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cubicBezTo>
                  <a:pt x="5227195" y="227945"/>
                  <a:pt x="5244285" y="227765"/>
                  <a:pt x="5261015" y="227087"/>
                </a:cubicBez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9095810" y="0"/>
                </a:moveTo>
                <a:lnTo>
                  <a:pt x="9215999" y="0"/>
                </a:lnTo>
                <a:lnTo>
                  <a:pt x="9250991" y="17650"/>
                </a:lnTo>
                <a:cubicBezTo>
                  <a:pt x="9345825" y="54329"/>
                  <a:pt x="9448424" y="64330"/>
                  <a:pt x="9551793" y="69947"/>
                </a:cubicBezTo>
                <a:cubicBezTo>
                  <a:pt x="9773323" y="81971"/>
                  <a:pt x="9993517" y="56091"/>
                  <a:pt x="10211701" y="15192"/>
                </a:cubicBezTo>
                <a:cubicBezTo>
                  <a:pt x="10030564" y="37013"/>
                  <a:pt x="9847820" y="45912"/>
                  <a:pt x="9665014" y="41266"/>
                </a:cubicBezTo>
                <a:cubicBezTo>
                  <a:pt x="9560295" y="38460"/>
                  <a:pt x="9467175" y="31066"/>
                  <a:pt x="9382567" y="18583"/>
                </a:cubicBezTo>
                <a:lnTo>
                  <a:pt x="9283159" y="0"/>
                </a:lnTo>
                <a:lnTo>
                  <a:pt x="9469266" y="0"/>
                </a:lnTo>
                <a:lnTo>
                  <a:pt x="9504117" y="4274"/>
                </a:lnTo>
                <a:cubicBezTo>
                  <a:pt x="9555272" y="8689"/>
                  <a:pt x="9609472" y="11637"/>
                  <a:pt x="9667223" y="13232"/>
                </a:cubicBezTo>
                <a:cubicBezTo>
                  <a:pt x="9740740" y="15225"/>
                  <a:pt x="9814266" y="15008"/>
                  <a:pt x="9887703" y="12601"/>
                </a:cubicBezTo>
                <a:lnTo>
                  <a:pt x="10088930" y="0"/>
                </a:lnTo>
                <a:lnTo>
                  <a:pt x="10544171" y="0"/>
                </a:lnTo>
                <a:lnTo>
                  <a:pt x="10392396" y="36772"/>
                </a:lnTo>
                <a:cubicBezTo>
                  <a:pt x="10070832" y="110795"/>
                  <a:pt x="9739873" y="167441"/>
                  <a:pt x="9413803" y="131277"/>
                </a:cubicBezTo>
                <a:cubicBezTo>
                  <a:pt x="9315472" y="120226"/>
                  <a:pt x="9243539" y="84460"/>
                  <a:pt x="9174626" y="44983"/>
                </a:cubicBezTo>
                <a:close/>
                <a:moveTo>
                  <a:pt x="8474998" y="0"/>
                </a:moveTo>
                <a:lnTo>
                  <a:pt x="8573502" y="0"/>
                </a:lnTo>
                <a:lnTo>
                  <a:pt x="8659539" y="117664"/>
                </a:lnTo>
                <a:cubicBezTo>
                  <a:pt x="8833725" y="341427"/>
                  <a:pt x="9029703" y="551148"/>
                  <a:pt x="9248507" y="743734"/>
                </a:cubicBezTo>
                <a:cubicBezTo>
                  <a:pt x="9268744" y="761313"/>
                  <a:pt x="9289217" y="778348"/>
                  <a:pt x="9309457" y="795932"/>
                </a:cubicBezTo>
                <a:cubicBezTo>
                  <a:pt x="9458210" y="686371"/>
                  <a:pt x="9607233" y="585288"/>
                  <a:pt x="9785496" y="530713"/>
                </a:cubicBezTo>
                <a:cubicBezTo>
                  <a:pt x="10009630" y="462073"/>
                  <a:pt x="10250992" y="434854"/>
                  <a:pt x="10482828" y="399738"/>
                </a:cubicBezTo>
                <a:cubicBezTo>
                  <a:pt x="10519933" y="394202"/>
                  <a:pt x="10478550" y="453937"/>
                  <a:pt x="10468382" y="461219"/>
                </a:cubicBezTo>
                <a:cubicBezTo>
                  <a:pt x="10161572" y="688641"/>
                  <a:pt x="9818370" y="924476"/>
                  <a:pt x="9430790" y="895589"/>
                </a:cubicBezTo>
                <a:cubicBezTo>
                  <a:pt x="9617112" y="1044003"/>
                  <a:pt x="9813963" y="1178199"/>
                  <a:pt x="10019780" y="1298815"/>
                </a:cubicBezTo>
                <a:cubicBezTo>
                  <a:pt x="10142151" y="1263712"/>
                  <a:pt x="10256792" y="1186061"/>
                  <a:pt x="10372218" y="1146081"/>
                </a:cubicBezTo>
                <a:cubicBezTo>
                  <a:pt x="10279439" y="901425"/>
                  <a:pt x="10751513" y="443317"/>
                  <a:pt x="10896429" y="310883"/>
                </a:cubicBezTo>
                <a:cubicBezTo>
                  <a:pt x="10907980" y="300321"/>
                  <a:pt x="10927341" y="295643"/>
                  <a:pt x="10919735" y="318176"/>
                </a:cubicBezTo>
                <a:cubicBezTo>
                  <a:pt x="10845552" y="531416"/>
                  <a:pt x="10769057" y="750112"/>
                  <a:pt x="10637064" y="935661"/>
                </a:cubicBezTo>
                <a:cubicBezTo>
                  <a:pt x="10618262" y="961821"/>
                  <a:pt x="10471373" y="1105010"/>
                  <a:pt x="10516995" y="1070245"/>
                </a:cubicBezTo>
                <a:cubicBezTo>
                  <a:pt x="10630585" y="984423"/>
                  <a:pt x="10740230" y="886628"/>
                  <a:pt x="10868835" y="815534"/>
                </a:cubicBezTo>
                <a:cubicBezTo>
                  <a:pt x="11133493" y="669415"/>
                  <a:pt x="11435682" y="612577"/>
                  <a:pt x="11704547" y="465665"/>
                </a:cubicBezTo>
                <a:cubicBezTo>
                  <a:pt x="11748194" y="441649"/>
                  <a:pt x="11962368" y="287033"/>
                  <a:pt x="12033562" y="350012"/>
                </a:cubicBezTo>
                <a:cubicBezTo>
                  <a:pt x="12042008" y="357446"/>
                  <a:pt x="12029170" y="377121"/>
                  <a:pt x="12025537" y="382666"/>
                </a:cubicBezTo>
                <a:cubicBezTo>
                  <a:pt x="11835636" y="694348"/>
                  <a:pt x="11402055" y="895784"/>
                  <a:pt x="11088649" y="1056676"/>
                </a:cubicBezTo>
                <a:cubicBezTo>
                  <a:pt x="10916755" y="1144851"/>
                  <a:pt x="10757473" y="1230645"/>
                  <a:pt x="10561600" y="1229477"/>
                </a:cubicBezTo>
                <a:cubicBezTo>
                  <a:pt x="10456897" y="1228927"/>
                  <a:pt x="10388434" y="1221837"/>
                  <a:pt x="10280797" y="1263181"/>
                </a:cubicBezTo>
                <a:cubicBezTo>
                  <a:pt x="10214114" y="1288380"/>
                  <a:pt x="10149765" y="1312641"/>
                  <a:pt x="10083376" y="1334114"/>
                </a:cubicBezTo>
                <a:cubicBezTo>
                  <a:pt x="10323674" y="1470609"/>
                  <a:pt x="10574467" y="1588379"/>
                  <a:pt x="10832582" y="1687356"/>
                </a:cubicBezTo>
                <a:cubicBezTo>
                  <a:pt x="10835145" y="1685866"/>
                  <a:pt x="10837160" y="1684144"/>
                  <a:pt x="10839263" y="1683743"/>
                </a:cubicBezTo>
                <a:cubicBezTo>
                  <a:pt x="11026680" y="1639479"/>
                  <a:pt x="11198523" y="1559010"/>
                  <a:pt x="11350910" y="1443899"/>
                </a:cubicBezTo>
                <a:cubicBezTo>
                  <a:pt x="11353302" y="1439761"/>
                  <a:pt x="11356166" y="1434532"/>
                  <a:pt x="11360346" y="1429225"/>
                </a:cubicBezTo>
                <a:cubicBezTo>
                  <a:pt x="11568454" y="1154547"/>
                  <a:pt x="11893126" y="995756"/>
                  <a:pt x="12167580" y="789523"/>
                </a:cubicBezTo>
                <a:lnTo>
                  <a:pt x="12192000" y="769876"/>
                </a:lnTo>
                <a:lnTo>
                  <a:pt x="12192000" y="802845"/>
                </a:lnTo>
                <a:lnTo>
                  <a:pt x="12173558" y="821317"/>
                </a:lnTo>
                <a:cubicBezTo>
                  <a:pt x="12156328" y="839775"/>
                  <a:pt x="12135859" y="862655"/>
                  <a:pt x="12117398" y="877374"/>
                </a:cubicBezTo>
                <a:cubicBezTo>
                  <a:pt x="11911342" y="1038644"/>
                  <a:pt x="11659100" y="1158472"/>
                  <a:pt x="11472926" y="1344259"/>
                </a:cubicBezTo>
                <a:cubicBezTo>
                  <a:pt x="11530856" y="1294104"/>
                  <a:pt x="11599815" y="1254410"/>
                  <a:pt x="11666978" y="1215889"/>
                </a:cubicBezTo>
                <a:cubicBezTo>
                  <a:pt x="11680568" y="1208123"/>
                  <a:pt x="11694155" y="1200357"/>
                  <a:pt x="11707200" y="1192361"/>
                </a:cubicBezTo>
                <a:cubicBezTo>
                  <a:pt x="11867081" y="1099094"/>
                  <a:pt x="12010478" y="976320"/>
                  <a:pt x="12144637" y="858646"/>
                </a:cubicBezTo>
                <a:lnTo>
                  <a:pt x="12192000" y="810414"/>
                </a:lnTo>
                <a:lnTo>
                  <a:pt x="12192000" y="916439"/>
                </a:lnTo>
                <a:lnTo>
                  <a:pt x="12150630" y="982925"/>
                </a:lnTo>
                <a:cubicBezTo>
                  <a:pt x="11972246" y="1237618"/>
                  <a:pt x="11719654" y="1416530"/>
                  <a:pt x="11389484" y="1469889"/>
                </a:cubicBezTo>
                <a:cubicBezTo>
                  <a:pt x="11249700" y="1582602"/>
                  <a:pt x="11093517" y="1667134"/>
                  <a:pt x="10923736" y="1721439"/>
                </a:cubicBezTo>
                <a:cubicBezTo>
                  <a:pt x="10979487" y="1741826"/>
                  <a:pt x="11035469" y="1761662"/>
                  <a:pt x="11091913" y="1780406"/>
                </a:cubicBezTo>
                <a:cubicBezTo>
                  <a:pt x="11318237" y="1855623"/>
                  <a:pt x="11544464" y="1908264"/>
                  <a:pt x="11771238" y="1944400"/>
                </a:cubicBezTo>
                <a:cubicBezTo>
                  <a:pt x="11775181" y="1939634"/>
                  <a:pt x="11778904" y="1935410"/>
                  <a:pt x="11783166" y="1931422"/>
                </a:cubicBezTo>
                <a:cubicBezTo>
                  <a:pt x="11885723" y="1797152"/>
                  <a:pt x="11990570" y="1669642"/>
                  <a:pt x="12131988" y="1574357"/>
                </a:cubicBezTo>
                <a:lnTo>
                  <a:pt x="12192000" y="1537429"/>
                </a:lnTo>
                <a:lnTo>
                  <a:pt x="12192000" y="1589108"/>
                </a:lnTo>
                <a:lnTo>
                  <a:pt x="12112105" y="1640352"/>
                </a:lnTo>
                <a:cubicBezTo>
                  <a:pt x="12011319" y="1713959"/>
                  <a:pt x="11928638" y="1801479"/>
                  <a:pt x="11849203" y="1900149"/>
                </a:cubicBezTo>
                <a:cubicBezTo>
                  <a:pt x="11883038" y="1876488"/>
                  <a:pt x="11915071" y="1849494"/>
                  <a:pt x="11946326" y="1822808"/>
                </a:cubicBezTo>
                <a:cubicBezTo>
                  <a:pt x="11980834" y="1792997"/>
                  <a:pt x="12017130" y="1762011"/>
                  <a:pt x="12055863" y="1735914"/>
                </a:cubicBezTo>
                <a:cubicBezTo>
                  <a:pt x="12086678" y="1714840"/>
                  <a:pt x="12119524" y="1696556"/>
                  <a:pt x="12150816" y="1678902"/>
                </a:cubicBezTo>
                <a:lnTo>
                  <a:pt x="12192000" y="1655121"/>
                </a:lnTo>
                <a:lnTo>
                  <a:pt x="12192000" y="1686869"/>
                </a:lnTo>
                <a:lnTo>
                  <a:pt x="12163772" y="1703058"/>
                </a:lnTo>
                <a:cubicBezTo>
                  <a:pt x="12132704" y="1720165"/>
                  <a:pt x="12100405" y="1738677"/>
                  <a:pt x="12070597" y="1758893"/>
                </a:cubicBezTo>
                <a:cubicBezTo>
                  <a:pt x="12033422" y="1784357"/>
                  <a:pt x="11997904" y="1815035"/>
                  <a:pt x="11963621" y="1844299"/>
                </a:cubicBezTo>
                <a:cubicBezTo>
                  <a:pt x="11938421" y="1865816"/>
                  <a:pt x="11913214" y="1887338"/>
                  <a:pt x="11886604" y="1907617"/>
                </a:cubicBezTo>
                <a:cubicBezTo>
                  <a:pt x="11977116" y="1884856"/>
                  <a:pt x="12067233" y="1841647"/>
                  <a:pt x="12153575" y="1786372"/>
                </a:cubicBezTo>
                <a:lnTo>
                  <a:pt x="12192000" y="1759693"/>
                </a:lnTo>
                <a:lnTo>
                  <a:pt x="12192000" y="1809459"/>
                </a:lnTo>
                <a:lnTo>
                  <a:pt x="12121362" y="1857561"/>
                </a:lnTo>
                <a:cubicBezTo>
                  <a:pt x="12048187" y="1902591"/>
                  <a:pt x="11972544" y="1939172"/>
                  <a:pt x="11895949" y="1963079"/>
                </a:cubicBezTo>
                <a:lnTo>
                  <a:pt x="12192000" y="1990579"/>
                </a:lnTo>
                <a:lnTo>
                  <a:pt x="12192000" y="2065582"/>
                </a:lnTo>
                <a:lnTo>
                  <a:pt x="12153918" y="2063926"/>
                </a:lnTo>
                <a:lnTo>
                  <a:pt x="12192000" y="2085104"/>
                </a:lnTo>
                <a:lnTo>
                  <a:pt x="12192000" y="2178471"/>
                </a:lnTo>
                <a:lnTo>
                  <a:pt x="12085355" y="2122457"/>
                </a:lnTo>
                <a:lnTo>
                  <a:pt x="12192000" y="2196158"/>
                </a:lnTo>
                <a:lnTo>
                  <a:pt x="12192000" y="2230374"/>
                </a:lnTo>
                <a:lnTo>
                  <a:pt x="12041237" y="2126309"/>
                </a:lnTo>
                <a:cubicBezTo>
                  <a:pt x="12076493" y="2177612"/>
                  <a:pt x="12124001" y="2222030"/>
                  <a:pt x="12174450" y="2262541"/>
                </a:cubicBezTo>
                <a:lnTo>
                  <a:pt x="12192000" y="2275857"/>
                </a:lnTo>
                <a:lnTo>
                  <a:pt x="12192000" y="2377131"/>
                </a:lnTo>
                <a:lnTo>
                  <a:pt x="12155801" y="2349925"/>
                </a:lnTo>
                <a:cubicBezTo>
                  <a:pt x="12047062" y="2264619"/>
                  <a:pt x="11950704" y="2181979"/>
                  <a:pt x="11930164" y="2041945"/>
                </a:cubicBezTo>
                <a:cubicBezTo>
                  <a:pt x="11807338" y="2027929"/>
                  <a:pt x="11684723" y="2008847"/>
                  <a:pt x="11561767" y="1984479"/>
                </a:cubicBezTo>
                <a:cubicBezTo>
                  <a:pt x="11829168" y="2318516"/>
                  <a:pt x="11916257" y="2737804"/>
                  <a:pt x="11987997" y="3153822"/>
                </a:cubicBezTo>
                <a:cubicBezTo>
                  <a:pt x="11991834" y="3176690"/>
                  <a:pt x="11945766" y="3233800"/>
                  <a:pt x="11926558" y="3203134"/>
                </a:cubicBezTo>
                <a:cubicBezTo>
                  <a:pt x="11688637" y="2826855"/>
                  <a:pt x="11343207" y="2452063"/>
                  <a:pt x="11440430" y="1973028"/>
                </a:cubicBezTo>
                <a:cubicBezTo>
                  <a:pt x="11441503" y="1968973"/>
                  <a:pt x="11443583" y="1964061"/>
                  <a:pt x="11446754" y="1959605"/>
                </a:cubicBezTo>
                <a:cubicBezTo>
                  <a:pt x="11314670" y="1929437"/>
                  <a:pt x="11182797" y="1894208"/>
                  <a:pt x="11050651" y="1850495"/>
                </a:cubicBezTo>
                <a:cubicBezTo>
                  <a:pt x="10825423" y="1775743"/>
                  <a:pt x="10604642" y="1687421"/>
                  <a:pt x="10389960" y="1586232"/>
                </a:cubicBezTo>
                <a:cubicBezTo>
                  <a:pt x="10423849" y="1697796"/>
                  <a:pt x="10481699" y="1805979"/>
                  <a:pt x="10500699" y="1913175"/>
                </a:cubicBezTo>
                <a:cubicBezTo>
                  <a:pt x="10502971" y="1915419"/>
                  <a:pt x="10505550" y="1918445"/>
                  <a:pt x="10507814" y="1920694"/>
                </a:cubicBezTo>
                <a:cubicBezTo>
                  <a:pt x="10511536" y="1916469"/>
                  <a:pt x="10515800" y="1912482"/>
                  <a:pt x="10518908" y="1911226"/>
                </a:cubicBezTo>
                <a:cubicBezTo>
                  <a:pt x="10803133" y="1788841"/>
                  <a:pt x="11118572" y="2264893"/>
                  <a:pt x="11258935" y="2442781"/>
                </a:cubicBezTo>
                <a:cubicBezTo>
                  <a:pt x="11271929" y="2459223"/>
                  <a:pt x="11230610" y="2515770"/>
                  <a:pt x="11211663" y="2510325"/>
                </a:cubicBezTo>
                <a:cubicBezTo>
                  <a:pt x="10952813" y="2437432"/>
                  <a:pt x="10754880" y="2286035"/>
                  <a:pt x="10571295" y="2105302"/>
                </a:cubicBezTo>
                <a:cubicBezTo>
                  <a:pt x="10593939" y="2333141"/>
                  <a:pt x="10477445" y="2625036"/>
                  <a:pt x="10435737" y="2805672"/>
                </a:cubicBezTo>
                <a:cubicBezTo>
                  <a:pt x="10398299" y="2965580"/>
                  <a:pt x="10359478" y="3078554"/>
                  <a:pt x="10206831" y="3151701"/>
                </a:cubicBezTo>
                <a:cubicBezTo>
                  <a:pt x="10193935" y="3157832"/>
                  <a:pt x="10194572" y="3142650"/>
                  <a:pt x="10196482" y="3135084"/>
                </a:cubicBezTo>
                <a:cubicBezTo>
                  <a:pt x="10274073" y="2811909"/>
                  <a:pt x="10304290" y="2478979"/>
                  <a:pt x="10381882" y="2155807"/>
                </a:cubicBezTo>
                <a:cubicBezTo>
                  <a:pt x="10395105" y="2100241"/>
                  <a:pt x="10437104" y="2020803"/>
                  <a:pt x="10439260" y="1962486"/>
                </a:cubicBezTo>
                <a:cubicBezTo>
                  <a:pt x="10439491" y="1961942"/>
                  <a:pt x="10439175" y="1961166"/>
                  <a:pt x="10439409" y="1960615"/>
                </a:cubicBezTo>
                <a:cubicBezTo>
                  <a:pt x="10439475" y="1957427"/>
                  <a:pt x="10440085" y="1954468"/>
                  <a:pt x="10439915" y="1951821"/>
                </a:cubicBezTo>
                <a:cubicBezTo>
                  <a:pt x="10433959" y="1836632"/>
                  <a:pt x="10332627" y="1683636"/>
                  <a:pt x="10314241" y="1556749"/>
                </a:cubicBezTo>
                <a:cubicBezTo>
                  <a:pt x="10313847" y="1554649"/>
                  <a:pt x="10314451" y="1551688"/>
                  <a:pt x="10315061" y="1548729"/>
                </a:cubicBezTo>
                <a:cubicBezTo>
                  <a:pt x="10038413" y="1412938"/>
                  <a:pt x="9774128" y="1254043"/>
                  <a:pt x="9526158" y="1071804"/>
                </a:cubicBezTo>
                <a:cubicBezTo>
                  <a:pt x="9586547" y="1245450"/>
                  <a:pt x="9699054" y="1407035"/>
                  <a:pt x="9758689" y="1585512"/>
                </a:cubicBezTo>
                <a:cubicBezTo>
                  <a:pt x="9851296" y="1860991"/>
                  <a:pt x="9909066" y="2144264"/>
                  <a:pt x="9941392" y="2432858"/>
                </a:cubicBezTo>
                <a:cubicBezTo>
                  <a:pt x="9942776" y="2446319"/>
                  <a:pt x="9898852" y="2512059"/>
                  <a:pt x="9887724" y="2495762"/>
                </a:cubicBezTo>
                <a:cubicBezTo>
                  <a:pt x="9758830" y="2305989"/>
                  <a:pt x="9675953" y="2083557"/>
                  <a:pt x="9587446" y="1872898"/>
                </a:cubicBezTo>
                <a:cubicBezTo>
                  <a:pt x="9504836" y="1675682"/>
                  <a:pt x="9450239" y="1492905"/>
                  <a:pt x="9462810" y="1288346"/>
                </a:cubicBezTo>
                <a:cubicBezTo>
                  <a:pt x="9416080" y="1372857"/>
                  <a:pt x="9368030" y="1457457"/>
                  <a:pt x="9318575" y="1540820"/>
                </a:cubicBezTo>
                <a:cubicBezTo>
                  <a:pt x="9284037" y="1599587"/>
                  <a:pt x="9257140" y="1661598"/>
                  <a:pt x="9191090" y="1688355"/>
                </a:cubicBezTo>
                <a:cubicBezTo>
                  <a:pt x="9186426" y="1690241"/>
                  <a:pt x="9179411" y="1688563"/>
                  <a:pt x="9177757" y="1683354"/>
                </a:cubicBezTo>
                <a:cubicBezTo>
                  <a:pt x="9143528" y="1583238"/>
                  <a:pt x="9220115" y="1420588"/>
                  <a:pt x="9274865" y="1336896"/>
                </a:cubicBezTo>
                <a:cubicBezTo>
                  <a:pt x="9324504" y="1260695"/>
                  <a:pt x="9393212" y="1200294"/>
                  <a:pt x="9478649" y="1173376"/>
                </a:cubicBezTo>
                <a:cubicBezTo>
                  <a:pt x="9479343" y="1171736"/>
                  <a:pt x="9480811" y="1169782"/>
                  <a:pt x="9482281" y="1167830"/>
                </a:cubicBezTo>
                <a:cubicBezTo>
                  <a:pt x="9463542" y="1119335"/>
                  <a:pt x="9448141" y="1069035"/>
                  <a:pt x="9438637" y="1015438"/>
                </a:cubicBezTo>
                <a:cubicBezTo>
                  <a:pt x="9438473" y="1012795"/>
                  <a:pt x="9438847" y="1010377"/>
                  <a:pt x="9439458" y="1007420"/>
                </a:cubicBezTo>
                <a:cubicBezTo>
                  <a:pt x="9356819" y="944106"/>
                  <a:pt x="9275563" y="877509"/>
                  <a:pt x="9197105" y="808882"/>
                </a:cubicBezTo>
                <a:cubicBezTo>
                  <a:pt x="9119732" y="740719"/>
                  <a:pt x="9045390" y="669969"/>
                  <a:pt x="8973607" y="597733"/>
                </a:cubicBezTo>
                <a:cubicBezTo>
                  <a:pt x="9117865" y="988437"/>
                  <a:pt x="9115639" y="1402749"/>
                  <a:pt x="8967512" y="1795211"/>
                </a:cubicBezTo>
                <a:cubicBezTo>
                  <a:pt x="8964595" y="1803635"/>
                  <a:pt x="8922055" y="1866099"/>
                  <a:pt x="8912526" y="1841464"/>
                </a:cubicBezTo>
                <a:cubicBezTo>
                  <a:pt x="8756044" y="1433999"/>
                  <a:pt x="8647107" y="967467"/>
                  <a:pt x="8893391" y="572788"/>
                </a:cubicBezTo>
                <a:cubicBezTo>
                  <a:pt x="8896018" y="568101"/>
                  <a:pt x="8899507" y="564428"/>
                  <a:pt x="8902990" y="560750"/>
                </a:cubicBezTo>
                <a:cubicBezTo>
                  <a:pt x="8907633" y="554349"/>
                  <a:pt x="8913596" y="547863"/>
                  <a:pt x="8919102" y="542471"/>
                </a:cubicBezTo>
                <a:cubicBezTo>
                  <a:pt x="8828814" y="448553"/>
                  <a:pt x="8743025" y="351231"/>
                  <a:pt x="8661728" y="250903"/>
                </a:cubicBezTo>
                <a:close/>
                <a:moveTo>
                  <a:pt x="8357758" y="0"/>
                </a:moveTo>
                <a:lnTo>
                  <a:pt x="8405492" y="0"/>
                </a:lnTo>
                <a:lnTo>
                  <a:pt x="8392083" y="30495"/>
                </a:lnTo>
                <a:cubicBezTo>
                  <a:pt x="8354166" y="121698"/>
                  <a:pt x="8324318" y="217584"/>
                  <a:pt x="8339888" y="306259"/>
                </a:cubicBezTo>
                <a:cubicBezTo>
                  <a:pt x="8364400" y="446040"/>
                  <a:pt x="8455049" y="577127"/>
                  <a:pt x="8473847" y="727373"/>
                </a:cubicBezTo>
                <a:cubicBezTo>
                  <a:pt x="8510300" y="1013846"/>
                  <a:pt x="8488635" y="1326579"/>
                  <a:pt x="8454081" y="1611960"/>
                </a:cubicBezTo>
                <a:cubicBezTo>
                  <a:pt x="8452268" y="1625361"/>
                  <a:pt x="8409518" y="1692886"/>
                  <a:pt x="8396000" y="1663986"/>
                </a:cubicBezTo>
                <a:cubicBezTo>
                  <a:pt x="8190763" y="1233305"/>
                  <a:pt x="8063839" y="818387"/>
                  <a:pt x="8238881" y="368438"/>
                </a:cubicBezTo>
                <a:lnTo>
                  <a:pt x="7668140" y="942511"/>
                </a:lnTo>
                <a:cubicBezTo>
                  <a:pt x="7658137" y="952438"/>
                  <a:pt x="7629107" y="972341"/>
                  <a:pt x="7637853" y="942567"/>
                </a:cubicBezTo>
                <a:cubicBezTo>
                  <a:pt x="7690270" y="771614"/>
                  <a:pt x="7793861" y="624255"/>
                  <a:pt x="7909649" y="489150"/>
                </a:cubicBezTo>
                <a:cubicBezTo>
                  <a:pt x="8010566" y="370919"/>
                  <a:pt x="8112174" y="322520"/>
                  <a:pt x="8256182" y="301724"/>
                </a:cubicBezTo>
                <a:cubicBezTo>
                  <a:pt x="8255907" y="293239"/>
                  <a:pt x="8255408" y="285302"/>
                  <a:pt x="8255912" y="276498"/>
                </a:cubicBezTo>
                <a:cubicBezTo>
                  <a:pt x="8260651" y="221208"/>
                  <a:pt x="8285427" y="155085"/>
                  <a:pt x="8315225" y="89075"/>
                </a:cubicBezTo>
                <a:close/>
                <a:moveTo>
                  <a:pt x="7497388" y="0"/>
                </a:moveTo>
                <a:lnTo>
                  <a:pt x="7560921" y="0"/>
                </a:lnTo>
                <a:lnTo>
                  <a:pt x="7546742" y="68966"/>
                </a:lnTo>
                <a:cubicBezTo>
                  <a:pt x="7513334" y="225436"/>
                  <a:pt x="7494394" y="379659"/>
                  <a:pt x="7488853" y="535687"/>
                </a:cubicBezTo>
                <a:lnTo>
                  <a:pt x="7529509" y="380358"/>
                </a:lnTo>
                <a:cubicBezTo>
                  <a:pt x="7546426" y="316055"/>
                  <a:pt x="7563725" y="249346"/>
                  <a:pt x="7585939" y="184712"/>
                </a:cubicBezTo>
                <a:cubicBezTo>
                  <a:pt x="7597162" y="152119"/>
                  <a:pt x="7609478" y="119997"/>
                  <a:pt x="7621792" y="87864"/>
                </a:cubicBezTo>
                <a:lnTo>
                  <a:pt x="7654204" y="0"/>
                </a:lnTo>
                <a:lnTo>
                  <a:pt x="7683986" y="0"/>
                </a:lnTo>
                <a:lnTo>
                  <a:pt x="7647914" y="97640"/>
                </a:lnTo>
                <a:cubicBezTo>
                  <a:pt x="7635833" y="129221"/>
                  <a:pt x="7623516" y="161350"/>
                  <a:pt x="7612524" y="193392"/>
                </a:cubicBezTo>
                <a:cubicBezTo>
                  <a:pt x="7590775" y="256933"/>
                  <a:pt x="7573702" y="323103"/>
                  <a:pt x="7557013" y="386853"/>
                </a:cubicBezTo>
                <a:lnTo>
                  <a:pt x="7517286" y="539999"/>
                </a:lnTo>
                <a:cubicBezTo>
                  <a:pt x="7579804" y="409054"/>
                  <a:pt x="7648790" y="283748"/>
                  <a:pt x="7704204" y="152292"/>
                </a:cubicBezTo>
                <a:lnTo>
                  <a:pt x="7756975" y="0"/>
                </a:lnTo>
                <a:lnTo>
                  <a:pt x="7837329" y="0"/>
                </a:lnTo>
                <a:lnTo>
                  <a:pt x="7821760" y="65656"/>
                </a:lnTo>
                <a:cubicBezTo>
                  <a:pt x="7739780" y="311007"/>
                  <a:pt x="7576279" y="519263"/>
                  <a:pt x="7488925" y="763628"/>
                </a:cubicBezTo>
                <a:cubicBezTo>
                  <a:pt x="7478308" y="793254"/>
                  <a:pt x="7422482" y="826275"/>
                  <a:pt x="7419999" y="774360"/>
                </a:cubicBezTo>
                <a:cubicBezTo>
                  <a:pt x="7407159" y="524115"/>
                  <a:pt x="7434412" y="279259"/>
                  <a:pt x="7487820" y="37416"/>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cubicBezTo>
                  <a:pt x="6396578" y="1848113"/>
                  <a:pt x="6466739" y="1878148"/>
                  <a:pt x="6537433" y="1907790"/>
                </a:cubicBez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1" name="Rectangle 50">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7201"/>
            <a:ext cx="11277600" cy="5943598"/>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B99AB85-FE3E-16B9-CF0B-7A949C9B97BF}"/>
              </a:ext>
            </a:extLst>
          </p:cNvPr>
          <p:cNvSpPr>
            <a:spLocks noGrp="1"/>
          </p:cNvSpPr>
          <p:nvPr>
            <p:ph type="title"/>
          </p:nvPr>
        </p:nvSpPr>
        <p:spPr>
          <a:xfrm>
            <a:off x="1143000" y="990599"/>
            <a:ext cx="9906000" cy="685800"/>
          </a:xfrm>
        </p:spPr>
        <p:txBody>
          <a:bodyPr anchor="t">
            <a:normAutofit/>
          </a:bodyPr>
          <a:lstStyle/>
          <a:p>
            <a:r>
              <a:rPr lang="en-US" sz="4000"/>
              <a:t>Staff Requirements </a:t>
            </a:r>
          </a:p>
        </p:txBody>
      </p:sp>
      <p:sp>
        <p:nvSpPr>
          <p:cNvPr id="4" name="Slide Number Placeholder 3">
            <a:extLst>
              <a:ext uri="{FF2B5EF4-FFF2-40B4-BE49-F238E27FC236}">
                <a16:creationId xmlns:a16="http://schemas.microsoft.com/office/drawing/2014/main" id="{7ABFC91D-538B-058C-FCBA-10E98276BECD}"/>
              </a:ext>
            </a:extLst>
          </p:cNvPr>
          <p:cNvSpPr>
            <a:spLocks noGrp="1"/>
          </p:cNvSpPr>
          <p:nvPr>
            <p:ph type="sldNum" sz="quarter" idx="12"/>
          </p:nvPr>
        </p:nvSpPr>
        <p:spPr/>
        <p:txBody>
          <a:bodyPr/>
          <a:lstStyle/>
          <a:p>
            <a:pPr>
              <a:defRPr/>
            </a:pPr>
            <a:fld id="{7D6ACDC9-5DDD-4F82-8C06-ED3BB00E674F}" type="slidenum">
              <a:rPr lang="en-US" smtClean="0"/>
              <a:pPr>
                <a:defRPr/>
              </a:pPr>
              <a:t>28</a:t>
            </a:fld>
            <a:endParaRPr lang="en-US"/>
          </a:p>
        </p:txBody>
      </p:sp>
      <p:graphicFrame>
        <p:nvGraphicFramePr>
          <p:cNvPr id="17" name="Text Placeholder 2">
            <a:extLst>
              <a:ext uri="{FF2B5EF4-FFF2-40B4-BE49-F238E27FC236}">
                <a16:creationId xmlns:a16="http://schemas.microsoft.com/office/drawing/2014/main" id="{910CD4FC-5CFF-2819-560D-30DB7BF2A1F1}"/>
              </a:ext>
            </a:extLst>
          </p:cNvPr>
          <p:cNvGraphicFramePr/>
          <p:nvPr>
            <p:extLst>
              <p:ext uri="{D42A27DB-BD31-4B8C-83A1-F6EECF244321}">
                <p14:modId xmlns:p14="http://schemas.microsoft.com/office/powerpoint/2010/main" val="603496025"/>
              </p:ext>
            </p:extLst>
          </p:nvPr>
        </p:nvGraphicFramePr>
        <p:xfrm>
          <a:off x="685800" y="2137228"/>
          <a:ext cx="10820400" cy="3733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2921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225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2906963" y="1348064"/>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82F56E-4CFF-DD8C-42B7-164025633501}"/>
              </a:ext>
            </a:extLst>
          </p:cNvPr>
          <p:cNvSpPr>
            <a:spLocks noGrp="1"/>
          </p:cNvSpPr>
          <p:nvPr>
            <p:ph type="title"/>
          </p:nvPr>
        </p:nvSpPr>
        <p:spPr>
          <a:xfrm>
            <a:off x="838200" y="643467"/>
            <a:ext cx="2951205" cy="5571066"/>
          </a:xfrm>
        </p:spPr>
        <p:txBody>
          <a:bodyPr>
            <a:normAutofit/>
          </a:bodyPr>
          <a:lstStyle/>
          <a:p>
            <a:r>
              <a:rPr lang="en-US" sz="3400">
                <a:solidFill>
                  <a:srgbClr val="FFFFFF"/>
                </a:solidFill>
              </a:rPr>
              <a:t>Attendance Example #1</a:t>
            </a:r>
          </a:p>
        </p:txBody>
      </p:sp>
      <p:pic>
        <p:nvPicPr>
          <p:cNvPr id="7" name="Picture 6">
            <a:extLst>
              <a:ext uri="{FF2B5EF4-FFF2-40B4-BE49-F238E27FC236}">
                <a16:creationId xmlns:a16="http://schemas.microsoft.com/office/drawing/2014/main" id="{92FCCC2F-5961-ED82-202C-5E7584432215}"/>
              </a:ext>
            </a:extLst>
          </p:cNvPr>
          <p:cNvPicPr>
            <a:picLocks noChangeAspect="1"/>
          </p:cNvPicPr>
          <p:nvPr/>
        </p:nvPicPr>
        <p:blipFill>
          <a:blip r:embed="rId2"/>
          <a:stretch>
            <a:fillRect/>
          </a:stretch>
        </p:blipFill>
        <p:spPr>
          <a:xfrm>
            <a:off x="5237018" y="778498"/>
            <a:ext cx="6303729" cy="5311228"/>
          </a:xfrm>
          <a:prstGeom prst="rect">
            <a:avLst/>
          </a:prstGeom>
        </p:spPr>
      </p:pic>
      <p:sp>
        <p:nvSpPr>
          <p:cNvPr id="4" name="Rectangle 3">
            <a:extLst>
              <a:ext uri="{FF2B5EF4-FFF2-40B4-BE49-F238E27FC236}">
                <a16:creationId xmlns:a16="http://schemas.microsoft.com/office/drawing/2014/main" id="{2F000DD2-825F-9F8C-88C4-2A8AFC765D38}"/>
              </a:ext>
            </a:extLst>
          </p:cNvPr>
          <p:cNvSpPr/>
          <p:nvPr/>
        </p:nvSpPr>
        <p:spPr>
          <a:xfrm>
            <a:off x="8388881" y="4278209"/>
            <a:ext cx="1317084" cy="469349"/>
          </a:xfrm>
          <a:prstGeom prst="rect">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025A46-16EF-557E-DC1C-F6989C1E7C4E}"/>
              </a:ext>
            </a:extLst>
          </p:cNvPr>
          <p:cNvPicPr>
            <a:picLocks noChangeAspect="1"/>
          </p:cNvPicPr>
          <p:nvPr/>
        </p:nvPicPr>
        <p:blipFill>
          <a:blip r:embed="rId3"/>
          <a:stretch>
            <a:fillRect/>
          </a:stretch>
        </p:blipFill>
        <p:spPr>
          <a:xfrm>
            <a:off x="8388882" y="3339516"/>
            <a:ext cx="1359114" cy="257785"/>
          </a:xfrm>
          <a:prstGeom prst="rect">
            <a:avLst/>
          </a:prstGeom>
        </p:spPr>
      </p:pic>
    </p:spTree>
    <p:extLst>
      <p:ext uri="{BB962C8B-B14F-4D97-AF65-F5344CB8AC3E}">
        <p14:creationId xmlns:p14="http://schemas.microsoft.com/office/powerpoint/2010/main" val="239855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A black background with red text&#10;&#10;Description automatically generated">
            <a:extLst>
              <a:ext uri="{FF2B5EF4-FFF2-40B4-BE49-F238E27FC236}">
                <a16:creationId xmlns:a16="http://schemas.microsoft.com/office/drawing/2014/main" id="{510519D8-5D2D-463E-45D5-F08C63B24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38" y="565150"/>
            <a:ext cx="2587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187FE3D-74A9-2025-249B-4E7469C74027}"/>
              </a:ext>
            </a:extLst>
          </p:cNvPr>
          <p:cNvSpPr txBox="1"/>
          <p:nvPr/>
        </p:nvSpPr>
        <p:spPr>
          <a:xfrm>
            <a:off x="1839913" y="1960563"/>
            <a:ext cx="8770937" cy="2032000"/>
          </a:xfrm>
          <a:prstGeom prst="rect">
            <a:avLst/>
          </a:prstGeom>
          <a:noFill/>
        </p:spPr>
        <p:txBody>
          <a:bodyPr>
            <a:spAutoFit/>
          </a:bodyPr>
          <a:lstStyle/>
          <a:p>
            <a:pPr algn="ctr" defTabSz="813816">
              <a:spcAft>
                <a:spcPts val="600"/>
              </a:spcAft>
              <a:defRPr/>
            </a:pPr>
            <a:r>
              <a:rPr lang="en-US" sz="2492" b="1">
                <a:solidFill>
                  <a:srgbClr val="439CBB"/>
                </a:solidFill>
                <a:cs typeface="Arial" panose="020B0604020202020204" pitchFamily="34" charset="0"/>
              </a:rPr>
              <a:t>ABOUT US</a:t>
            </a:r>
          </a:p>
          <a:p>
            <a:pPr algn="ctr" defTabSz="813816">
              <a:spcAft>
                <a:spcPts val="600"/>
              </a:spcAft>
              <a:defRPr/>
            </a:pPr>
            <a:r>
              <a:rPr lang="en-US" sz="1602">
                <a:latin typeface="+mn-lt"/>
              </a:rPr>
              <a:t>Kids Hope Alliance (KHA) is a funding agent for the City of Jacksonville. KHA invests millions annually in children's and youth programs and services in Duval County, simultaneously managing their implementation and monitoring their outcomes. Through the funding of third-party Providers and strategic partnerships with local non-profit organizations, KHA is working to ensure thousands of at-hope children and youth have access to a continuum of critical services, including academics, enrichment, nutrition, and mental health.</a:t>
            </a:r>
            <a:endParaRPr lang="en-US">
              <a:cs typeface="Arial" panose="020B0604020202020204" pitchFamily="34" charset="0"/>
            </a:endParaRPr>
          </a:p>
        </p:txBody>
      </p:sp>
      <p:sp>
        <p:nvSpPr>
          <p:cNvPr id="7" name="TextBox 6">
            <a:extLst>
              <a:ext uri="{FF2B5EF4-FFF2-40B4-BE49-F238E27FC236}">
                <a16:creationId xmlns:a16="http://schemas.microsoft.com/office/drawing/2014/main" id="{BEA97E73-9056-F8FD-EA67-125570D891F5}"/>
              </a:ext>
            </a:extLst>
          </p:cNvPr>
          <p:cNvSpPr txBox="1"/>
          <p:nvPr/>
        </p:nvSpPr>
        <p:spPr>
          <a:xfrm>
            <a:off x="1922463" y="4133850"/>
            <a:ext cx="8769350" cy="1046163"/>
          </a:xfrm>
          <a:prstGeom prst="rect">
            <a:avLst/>
          </a:prstGeom>
          <a:noFill/>
        </p:spPr>
        <p:txBody>
          <a:bodyPr>
            <a:spAutoFit/>
          </a:bodyPr>
          <a:lstStyle/>
          <a:p>
            <a:pPr algn="ctr" defTabSz="813816">
              <a:spcAft>
                <a:spcPts val="600"/>
              </a:spcAft>
              <a:defRPr/>
            </a:pPr>
            <a:r>
              <a:rPr lang="en-US" sz="2492" b="1">
                <a:solidFill>
                  <a:srgbClr val="439CBB"/>
                </a:solidFill>
                <a:cs typeface="Arial" panose="020B0604020202020204" pitchFamily="34" charset="0"/>
              </a:rPr>
              <a:t>OUR MISSION</a:t>
            </a:r>
          </a:p>
          <a:p>
            <a:pPr algn="ctr" defTabSz="813816">
              <a:spcAft>
                <a:spcPts val="600"/>
              </a:spcAft>
              <a:defRPr/>
            </a:pPr>
            <a:r>
              <a:rPr lang="en-US" sz="1602">
                <a:latin typeface="+mn-lt"/>
              </a:rPr>
              <a:t>To build and ensure access to a continuum of comprehensive and integrated programs, services, and activities that address the critical needs of children and youth.</a:t>
            </a:r>
            <a:endParaRPr lang="en-US">
              <a:cs typeface="Arial" panose="020B0604020202020204" pitchFamily="34" charset="0"/>
            </a:endParaRPr>
          </a:p>
        </p:txBody>
      </p:sp>
      <p:sp>
        <p:nvSpPr>
          <p:cNvPr id="8" name="TextBox 7">
            <a:extLst>
              <a:ext uri="{FF2B5EF4-FFF2-40B4-BE49-F238E27FC236}">
                <a16:creationId xmlns:a16="http://schemas.microsoft.com/office/drawing/2014/main" id="{F24E7E6C-433C-2254-3A9F-6090FF618DB8}"/>
              </a:ext>
            </a:extLst>
          </p:cNvPr>
          <p:cNvSpPr txBox="1"/>
          <p:nvPr/>
        </p:nvSpPr>
        <p:spPr>
          <a:xfrm>
            <a:off x="1839913" y="5462588"/>
            <a:ext cx="8770937" cy="1076325"/>
          </a:xfrm>
          <a:prstGeom prst="rect">
            <a:avLst/>
          </a:prstGeom>
          <a:noFill/>
        </p:spPr>
        <p:txBody>
          <a:bodyPr>
            <a:spAutoFit/>
          </a:bodyPr>
          <a:lstStyle/>
          <a:p>
            <a:pPr algn="ctr" defTabSz="813816">
              <a:spcAft>
                <a:spcPts val="600"/>
              </a:spcAft>
              <a:defRPr/>
            </a:pPr>
            <a:r>
              <a:rPr lang="en-US" sz="2492" b="1">
                <a:solidFill>
                  <a:srgbClr val="439CBB"/>
                </a:solidFill>
                <a:cs typeface="Arial" panose="020B0604020202020204" pitchFamily="34" charset="0"/>
              </a:rPr>
              <a:t>OUR VISION</a:t>
            </a:r>
          </a:p>
          <a:p>
            <a:pPr algn="ctr" defTabSz="813816">
              <a:spcAft>
                <a:spcPts val="600"/>
              </a:spcAft>
              <a:defRPr/>
            </a:pPr>
            <a:r>
              <a:rPr lang="en-US" sz="1602">
                <a:latin typeface="+mn-lt"/>
              </a:rPr>
              <a:t>Every child and youth will reach their academic, career, and civic potential.</a:t>
            </a:r>
            <a:br>
              <a:rPr lang="en-US" sz="1602">
                <a:latin typeface="+mn-lt"/>
              </a:rPr>
            </a:br>
            <a:endParaRPr lang="en-US">
              <a:cs typeface="Arial" panose="020B0604020202020204" pitchFamily="34" charset="0"/>
            </a:endParaRPr>
          </a:p>
        </p:txBody>
      </p:sp>
      <p:sp>
        <p:nvSpPr>
          <p:cNvPr id="27654" name="TextBox 1">
            <a:extLst>
              <a:ext uri="{FF2B5EF4-FFF2-40B4-BE49-F238E27FC236}">
                <a16:creationId xmlns:a16="http://schemas.microsoft.com/office/drawing/2014/main" id="{794AC9CE-048F-B782-65E3-DA7858E2DA39}"/>
              </a:ext>
            </a:extLst>
          </p:cNvPr>
          <p:cNvSpPr txBox="1">
            <a:spLocks noChangeArrowheads="1"/>
          </p:cNvSpPr>
          <p:nvPr/>
        </p:nvSpPr>
        <p:spPr bwMode="auto">
          <a:xfrm>
            <a:off x="100013" y="1423988"/>
            <a:ext cx="44481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a:solidFill>
                  <a:srgbClr val="439CBB"/>
                </a:solidFill>
                <a:cs typeface="Arial" panose="020B0604020202020204" pitchFamily="34" charset="0"/>
              </a:rPr>
              <a:t>www.kidshopealliance.org</a:t>
            </a:r>
          </a:p>
          <a:p>
            <a:endParaRPr lang="en-US" altLang="en-US"/>
          </a:p>
        </p:txBody>
      </p:sp>
      <p:sp>
        <p:nvSpPr>
          <p:cNvPr id="2" name="Slide Number Placeholder 1">
            <a:extLst>
              <a:ext uri="{FF2B5EF4-FFF2-40B4-BE49-F238E27FC236}">
                <a16:creationId xmlns:a16="http://schemas.microsoft.com/office/drawing/2014/main" id="{360570AB-FFD8-3FED-95A4-71CC184B0E21}"/>
              </a:ext>
            </a:extLst>
          </p:cNvPr>
          <p:cNvSpPr>
            <a:spLocks noGrp="1"/>
          </p:cNvSpPr>
          <p:nvPr>
            <p:ph type="sldNum" sz="quarter" idx="12"/>
          </p:nvPr>
        </p:nvSpPr>
        <p:spPr/>
        <p:txBody>
          <a:bodyPr/>
          <a:lstStyle/>
          <a:p>
            <a:pPr>
              <a:defRPr/>
            </a:pPr>
            <a:fld id="{5FF90635-C20A-43F3-8527-D76513F5B669}"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B795D30A-0468-F479-548B-A367BE438938}"/>
              </a:ext>
            </a:extLst>
          </p:cNvPr>
          <p:cNvSpPr>
            <a:spLocks noGrp="1"/>
          </p:cNvSpPr>
          <p:nvPr>
            <p:ph type="title"/>
          </p:nvPr>
        </p:nvSpPr>
        <p:spPr>
          <a:xfrm>
            <a:off x="838200" y="643467"/>
            <a:ext cx="2951205" cy="5571066"/>
          </a:xfrm>
        </p:spPr>
        <p:txBody>
          <a:bodyPr>
            <a:normAutofit/>
          </a:bodyPr>
          <a:lstStyle/>
          <a:p>
            <a:r>
              <a:rPr lang="en-US" sz="3400">
                <a:solidFill>
                  <a:srgbClr val="FFFFFF"/>
                </a:solidFill>
              </a:rPr>
              <a:t>Attendance Example #2</a:t>
            </a:r>
          </a:p>
        </p:txBody>
      </p:sp>
      <p:pic>
        <p:nvPicPr>
          <p:cNvPr id="11" name="Picture 10">
            <a:extLst>
              <a:ext uri="{FF2B5EF4-FFF2-40B4-BE49-F238E27FC236}">
                <a16:creationId xmlns:a16="http://schemas.microsoft.com/office/drawing/2014/main" id="{66B8959D-9F49-610C-0895-9F9DCF6E1A37}"/>
              </a:ext>
            </a:extLst>
          </p:cNvPr>
          <p:cNvPicPr>
            <a:picLocks noChangeAspect="1"/>
          </p:cNvPicPr>
          <p:nvPr/>
        </p:nvPicPr>
        <p:blipFill>
          <a:blip r:embed="rId2"/>
          <a:stretch>
            <a:fillRect/>
          </a:stretch>
        </p:blipFill>
        <p:spPr>
          <a:xfrm>
            <a:off x="5230258" y="643466"/>
            <a:ext cx="6246477" cy="5530735"/>
          </a:xfrm>
          <a:prstGeom prst="rect">
            <a:avLst/>
          </a:prstGeom>
        </p:spPr>
      </p:pic>
      <p:sp>
        <p:nvSpPr>
          <p:cNvPr id="4" name="Rectangle 3">
            <a:extLst>
              <a:ext uri="{FF2B5EF4-FFF2-40B4-BE49-F238E27FC236}">
                <a16:creationId xmlns:a16="http://schemas.microsoft.com/office/drawing/2014/main" id="{880B776C-BDA4-E967-4E1D-65BCC0420CD2}"/>
              </a:ext>
            </a:extLst>
          </p:cNvPr>
          <p:cNvSpPr/>
          <p:nvPr/>
        </p:nvSpPr>
        <p:spPr>
          <a:xfrm>
            <a:off x="9828802" y="1696624"/>
            <a:ext cx="1647933" cy="439579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64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F75E01-416E-3F09-8332-AFC2C34C10E5}"/>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Attendance Example #3</a:t>
            </a: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134FAC4-FB12-AA5E-BE33-CF4C82D51ACC}"/>
              </a:ext>
            </a:extLst>
          </p:cNvPr>
          <p:cNvPicPr>
            <a:picLocks noChangeAspect="1"/>
          </p:cNvPicPr>
          <p:nvPr/>
        </p:nvPicPr>
        <p:blipFill>
          <a:blip r:embed="rId2"/>
          <a:stretch>
            <a:fillRect/>
          </a:stretch>
        </p:blipFill>
        <p:spPr>
          <a:xfrm>
            <a:off x="3650650" y="1800911"/>
            <a:ext cx="4890700" cy="4351338"/>
          </a:xfrm>
          <a:prstGeom prst="rect">
            <a:avLst/>
          </a:prstGeom>
        </p:spPr>
      </p:pic>
      <p:sp>
        <p:nvSpPr>
          <p:cNvPr id="4" name="Rectangle 3">
            <a:extLst>
              <a:ext uri="{FF2B5EF4-FFF2-40B4-BE49-F238E27FC236}">
                <a16:creationId xmlns:a16="http://schemas.microsoft.com/office/drawing/2014/main" id="{0D2A42BF-808E-0111-EA6E-1FA1D4DC1939}"/>
              </a:ext>
            </a:extLst>
          </p:cNvPr>
          <p:cNvSpPr/>
          <p:nvPr/>
        </p:nvSpPr>
        <p:spPr>
          <a:xfrm>
            <a:off x="7224141" y="2661212"/>
            <a:ext cx="1250439" cy="345445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50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C10CBC8-7837-4750-8EE9-B4C3D5048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014793-11D4-4A17-9261-1A2E683AD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104482" y="-5104482"/>
            <a:ext cx="1983037" cy="12192001"/>
          </a:xfrm>
          <a:custGeom>
            <a:avLst/>
            <a:gdLst>
              <a:gd name="connsiteX0" fmla="*/ 0 w 1983037"/>
              <a:gd name="connsiteY0" fmla="*/ 0 h 12192001"/>
              <a:gd name="connsiteX1" fmla="*/ 0 w 1983037"/>
              <a:gd name="connsiteY1" fmla="*/ 12192001 h 12192001"/>
              <a:gd name="connsiteX2" fmla="*/ 1945626 w 1983037"/>
              <a:gd name="connsiteY2" fmla="*/ 12192001 h 12192001"/>
              <a:gd name="connsiteX3" fmla="*/ 1914883 w 1983037"/>
              <a:gd name="connsiteY3" fmla="*/ 11926947 h 12192001"/>
              <a:gd name="connsiteX4" fmla="*/ 1887405 w 1983037"/>
              <a:gd name="connsiteY4" fmla="*/ 10882179 h 12192001"/>
              <a:gd name="connsiteX5" fmla="*/ 1955094 w 1983037"/>
              <a:gd name="connsiteY5" fmla="*/ 9717835 h 12192001"/>
              <a:gd name="connsiteX6" fmla="*/ 1955094 w 1983037"/>
              <a:gd name="connsiteY6" fmla="*/ 9338013 h 12192001"/>
              <a:gd name="connsiteX7" fmla="*/ 1947423 w 1983037"/>
              <a:gd name="connsiteY7" fmla="*/ 8936699 h 12192001"/>
              <a:gd name="connsiteX8" fmla="*/ 1949002 w 1983037"/>
              <a:gd name="connsiteY8" fmla="*/ 7709920 h 12192001"/>
              <a:gd name="connsiteX9" fmla="*/ 1930276 w 1983037"/>
              <a:gd name="connsiteY9" fmla="*/ 6277504 h 12192001"/>
              <a:gd name="connsiteX10" fmla="*/ 1954643 w 1983037"/>
              <a:gd name="connsiteY10" fmla="*/ 5307481 h 12192001"/>
              <a:gd name="connsiteX11" fmla="*/ 1944941 w 1983037"/>
              <a:gd name="connsiteY11" fmla="*/ 4949831 h 12192001"/>
              <a:gd name="connsiteX12" fmla="*/ 1961187 w 1983037"/>
              <a:gd name="connsiteY12" fmla="*/ 4137481 h 12192001"/>
              <a:gd name="connsiteX13" fmla="*/ 1964118 w 1983037"/>
              <a:gd name="connsiteY13" fmla="*/ 3194148 h 12192001"/>
              <a:gd name="connsiteX14" fmla="*/ 1914708 w 1983037"/>
              <a:gd name="connsiteY14" fmla="*/ 1979808 h 12192001"/>
              <a:gd name="connsiteX15" fmla="*/ 1949679 w 1983037"/>
              <a:gd name="connsiteY15" fmla="*/ 1443897 h 12192001"/>
              <a:gd name="connsiteX16" fmla="*/ 1942685 w 1983037"/>
              <a:gd name="connsiteY16" fmla="*/ 749860 h 12192001"/>
              <a:gd name="connsiteX17" fmla="*/ 1933706 w 1983037"/>
              <a:gd name="connsiteY17" fmla="*/ 168558 h 12192001"/>
              <a:gd name="connsiteX18" fmla="*/ 1950785 w 1983037"/>
              <a:gd name="connsiteY18" fmla="*/ 0 h 1219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3037" h="12192001">
                <a:moveTo>
                  <a:pt x="0" y="0"/>
                </a:moveTo>
                <a:lnTo>
                  <a:pt x="0" y="12192001"/>
                </a:lnTo>
                <a:lnTo>
                  <a:pt x="1945626" y="12192001"/>
                </a:lnTo>
                <a:lnTo>
                  <a:pt x="1914883" y="11926947"/>
                </a:lnTo>
                <a:cubicBezTo>
                  <a:pt x="1884529" y="11579709"/>
                  <a:pt x="1881652" y="11231009"/>
                  <a:pt x="1887405" y="10882179"/>
                </a:cubicBezTo>
                <a:cubicBezTo>
                  <a:pt x="1893725" y="10493309"/>
                  <a:pt x="1911547" y="10104667"/>
                  <a:pt x="1955094" y="9717835"/>
                </a:cubicBezTo>
                <a:cubicBezTo>
                  <a:pt x="1966715" y="9591491"/>
                  <a:pt x="1966715" y="9464357"/>
                  <a:pt x="1955094" y="9338013"/>
                </a:cubicBezTo>
                <a:cubicBezTo>
                  <a:pt x="1945663" y="9204453"/>
                  <a:pt x="1943091" y="9070511"/>
                  <a:pt x="1947423" y="8936699"/>
                </a:cubicBezTo>
                <a:cubicBezTo>
                  <a:pt x="1960283" y="8527701"/>
                  <a:pt x="1930726" y="8118470"/>
                  <a:pt x="1949002" y="7709920"/>
                </a:cubicBezTo>
                <a:cubicBezTo>
                  <a:pt x="1970436" y="7231918"/>
                  <a:pt x="1945393" y="6755049"/>
                  <a:pt x="1930276" y="6277504"/>
                </a:cubicBezTo>
                <a:cubicBezTo>
                  <a:pt x="1920123" y="5954014"/>
                  <a:pt x="1913803" y="5630292"/>
                  <a:pt x="1954643" y="5307481"/>
                </a:cubicBezTo>
                <a:cubicBezTo>
                  <a:pt x="1969761" y="5188718"/>
                  <a:pt x="1956899" y="5068596"/>
                  <a:pt x="1944941" y="4949831"/>
                </a:cubicBezTo>
                <a:cubicBezTo>
                  <a:pt x="1917866" y="4678139"/>
                  <a:pt x="1932758" y="4407584"/>
                  <a:pt x="1961187" y="4137481"/>
                </a:cubicBezTo>
                <a:cubicBezTo>
                  <a:pt x="1994579" y="3823035"/>
                  <a:pt x="1984877" y="3508818"/>
                  <a:pt x="1964118" y="3194148"/>
                </a:cubicBezTo>
                <a:cubicBezTo>
                  <a:pt x="1937270" y="2789895"/>
                  <a:pt x="1903424" y="2387003"/>
                  <a:pt x="1914708" y="1979808"/>
                </a:cubicBezTo>
                <a:cubicBezTo>
                  <a:pt x="1919446" y="1800868"/>
                  <a:pt x="1935466" y="1622384"/>
                  <a:pt x="1949679" y="1443897"/>
                </a:cubicBezTo>
                <a:cubicBezTo>
                  <a:pt x="1964278" y="1212701"/>
                  <a:pt x="1961931" y="980722"/>
                  <a:pt x="1942685" y="749860"/>
                </a:cubicBezTo>
                <a:cubicBezTo>
                  <a:pt x="1929825" y="555933"/>
                  <a:pt x="1921533" y="362007"/>
                  <a:pt x="1933706" y="168558"/>
                </a:cubicBezTo>
                <a:lnTo>
                  <a:pt x="1950785"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B1A9D0-E2BB-D706-6553-68454900829D}"/>
              </a:ext>
            </a:extLst>
          </p:cNvPr>
          <p:cNvSpPr>
            <a:spLocks noGrp="1"/>
          </p:cNvSpPr>
          <p:nvPr>
            <p:ph type="title"/>
          </p:nvPr>
        </p:nvSpPr>
        <p:spPr>
          <a:xfrm>
            <a:off x="838200" y="365125"/>
            <a:ext cx="10515600" cy="1325563"/>
          </a:xfrm>
        </p:spPr>
        <p:txBody>
          <a:bodyPr>
            <a:normAutofit/>
          </a:bodyPr>
          <a:lstStyle/>
          <a:p>
            <a:r>
              <a:rPr lang="en-US" sz="5400">
                <a:solidFill>
                  <a:srgbClr val="FFFFFF"/>
                </a:solidFill>
              </a:rPr>
              <a:t>Attendance Example #4</a:t>
            </a:r>
          </a:p>
        </p:txBody>
      </p:sp>
      <p:pic>
        <p:nvPicPr>
          <p:cNvPr id="11" name="Picture 10">
            <a:extLst>
              <a:ext uri="{FF2B5EF4-FFF2-40B4-BE49-F238E27FC236}">
                <a16:creationId xmlns:a16="http://schemas.microsoft.com/office/drawing/2014/main" id="{29B8ADA9-D087-E6F3-CD8C-5C5796D55C50}"/>
              </a:ext>
            </a:extLst>
          </p:cNvPr>
          <p:cNvPicPr>
            <a:picLocks noChangeAspect="1"/>
          </p:cNvPicPr>
          <p:nvPr/>
        </p:nvPicPr>
        <p:blipFill>
          <a:blip r:embed="rId2"/>
          <a:stretch>
            <a:fillRect/>
          </a:stretch>
        </p:blipFill>
        <p:spPr>
          <a:xfrm>
            <a:off x="6190793" y="2348161"/>
            <a:ext cx="4221972" cy="3828800"/>
          </a:xfrm>
          <a:prstGeom prst="rect">
            <a:avLst/>
          </a:prstGeom>
        </p:spPr>
      </p:pic>
      <p:pic>
        <p:nvPicPr>
          <p:cNvPr id="13" name="Picture 12">
            <a:extLst>
              <a:ext uri="{FF2B5EF4-FFF2-40B4-BE49-F238E27FC236}">
                <a16:creationId xmlns:a16="http://schemas.microsoft.com/office/drawing/2014/main" id="{A6BFAF59-8D3B-4CF7-63E7-2C813F5B5F1E}"/>
              </a:ext>
            </a:extLst>
          </p:cNvPr>
          <p:cNvPicPr>
            <a:picLocks noChangeAspect="1"/>
          </p:cNvPicPr>
          <p:nvPr/>
        </p:nvPicPr>
        <p:blipFill>
          <a:blip r:embed="rId3"/>
          <a:stretch>
            <a:fillRect/>
          </a:stretch>
        </p:blipFill>
        <p:spPr>
          <a:xfrm>
            <a:off x="1779235" y="2348161"/>
            <a:ext cx="4346206" cy="3828801"/>
          </a:xfrm>
          <a:prstGeom prst="rect">
            <a:avLst/>
          </a:prstGeom>
        </p:spPr>
      </p:pic>
      <p:sp>
        <p:nvSpPr>
          <p:cNvPr id="4" name="Rectangle 3">
            <a:extLst>
              <a:ext uri="{FF2B5EF4-FFF2-40B4-BE49-F238E27FC236}">
                <a16:creationId xmlns:a16="http://schemas.microsoft.com/office/drawing/2014/main" id="{48A10F7F-5DBA-9DBE-C1FD-688BC03C01E0}"/>
              </a:ext>
            </a:extLst>
          </p:cNvPr>
          <p:cNvSpPr/>
          <p:nvPr/>
        </p:nvSpPr>
        <p:spPr>
          <a:xfrm>
            <a:off x="6198940" y="2876987"/>
            <a:ext cx="4148837" cy="322124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FFCC68-1500-FF1B-A88C-8B1A07E7B5AB}"/>
              </a:ext>
            </a:extLst>
          </p:cNvPr>
          <p:cNvSpPr/>
          <p:nvPr/>
        </p:nvSpPr>
        <p:spPr>
          <a:xfrm>
            <a:off x="1779234" y="2876987"/>
            <a:ext cx="4305834" cy="322124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81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41F0E0-B732-1FB5-F819-DAB5CF739F4D}"/>
              </a:ext>
            </a:extLst>
          </p:cNvPr>
          <p:cNvSpPr>
            <a:spLocks noGrp="1"/>
          </p:cNvSpPr>
          <p:nvPr>
            <p:ph type="title"/>
          </p:nvPr>
        </p:nvSpPr>
        <p:spPr>
          <a:xfrm>
            <a:off x="638882" y="639193"/>
            <a:ext cx="3571810" cy="3573516"/>
          </a:xfrm>
        </p:spPr>
        <p:txBody>
          <a:bodyPr vert="horz" lIns="91440" tIns="45720" rIns="91440" bIns="45720" rtlCol="0" anchor="b">
            <a:normAutofit/>
          </a:bodyPr>
          <a:lstStyle/>
          <a:p>
            <a:pPr eaLnBrk="1" hangingPunct="1">
              <a:lnSpc>
                <a:spcPct val="90000"/>
              </a:lnSpc>
            </a:pPr>
            <a:r>
              <a:rPr lang="en-US" sz="5100" kern="1200">
                <a:solidFill>
                  <a:schemeClr val="tx1"/>
                </a:solidFill>
                <a:latin typeface="+mj-lt"/>
                <a:ea typeface="+mj-ea"/>
                <a:cs typeface="+mj-cs"/>
              </a:rPr>
              <a:t>Data Support </a:t>
            </a:r>
          </a:p>
        </p:txBody>
      </p:sp>
      <p:sp>
        <p:nvSpPr>
          <p:cNvPr id="2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95A93DC-A402-C471-0ED9-A252EFA30F10}"/>
              </a:ext>
            </a:extLst>
          </p:cNvPr>
          <p:cNvPicPr>
            <a:picLocks noChangeAspect="1"/>
          </p:cNvPicPr>
          <p:nvPr/>
        </p:nvPicPr>
        <p:blipFill rotWithShape="1">
          <a:blip r:embed="rId2"/>
          <a:srcRect l="5227" t="1695" r="8737" b="2036"/>
          <a:stretch/>
        </p:blipFill>
        <p:spPr>
          <a:xfrm>
            <a:off x="5223753" y="0"/>
            <a:ext cx="6437204" cy="6839712"/>
          </a:xfrm>
          <a:prstGeom prst="rect">
            <a:avLst/>
          </a:prstGeom>
        </p:spPr>
      </p:pic>
      <p:sp>
        <p:nvSpPr>
          <p:cNvPr id="4" name="Slide Number Placeholder 3">
            <a:extLst>
              <a:ext uri="{FF2B5EF4-FFF2-40B4-BE49-F238E27FC236}">
                <a16:creationId xmlns:a16="http://schemas.microsoft.com/office/drawing/2014/main" id="{16FA5BA5-46F2-7697-FAA4-85FEC2E3230F}"/>
              </a:ext>
            </a:extLst>
          </p:cNvPr>
          <p:cNvSpPr>
            <a:spLocks noGrp="1"/>
          </p:cNvSpPr>
          <p:nvPr>
            <p:ph type="sldNum" sz="quarter" idx="12"/>
          </p:nvPr>
        </p:nvSpPr>
        <p:spPr/>
        <p:txBody>
          <a:bodyPr/>
          <a:lstStyle/>
          <a:p>
            <a:pPr>
              <a:defRPr/>
            </a:pPr>
            <a:fld id="{7D6ACDC9-5DDD-4F82-8C06-ED3BB00E674F}" type="slidenum">
              <a:rPr lang="en-US" smtClean="0"/>
              <a:pPr>
                <a:defRPr/>
              </a:pPr>
              <a:t>33</a:t>
            </a:fld>
            <a:endParaRPr lang="en-US"/>
          </a:p>
        </p:txBody>
      </p:sp>
    </p:spTree>
    <p:extLst>
      <p:ext uri="{BB962C8B-B14F-4D97-AF65-F5344CB8AC3E}">
        <p14:creationId xmlns:p14="http://schemas.microsoft.com/office/powerpoint/2010/main" val="1900567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2">
            <a:extLst>
              <a:ext uri="{FF2B5EF4-FFF2-40B4-BE49-F238E27FC236}">
                <a16:creationId xmlns:a16="http://schemas.microsoft.com/office/drawing/2014/main" id="{F5CEABB4-9620-E884-6AD9-DC515584FFA5}"/>
              </a:ext>
            </a:extLst>
          </p:cNvPr>
          <p:cNvSpPr>
            <a:spLocks noGrp="1" noChangeArrowheads="1"/>
          </p:cNvSpPr>
          <p:nvPr>
            <p:ph type="body" sz="quarter" idx="11"/>
          </p:nvPr>
        </p:nvSpPr>
        <p:spPr>
          <a:xfrm>
            <a:off x="1042988" y="2000250"/>
            <a:ext cx="10588625" cy="315913"/>
          </a:xfrm>
        </p:spPr>
        <p:txBody>
          <a:bodyPr>
            <a:noAutofit/>
          </a:bodyPr>
          <a:lstStyle/>
          <a:p>
            <a:pPr algn="ctr">
              <a:spcBef>
                <a:spcPct val="0"/>
              </a:spcBef>
              <a:defRPr/>
            </a:pPr>
            <a:r>
              <a:rPr lang="en-US" altLang="en-US" sz="3200" dirty="0">
                <a:solidFill>
                  <a:srgbClr val="00B0F0"/>
                </a:solidFill>
                <a:cs typeface="Arial" panose="020B0604020202020204" pitchFamily="34" charset="0"/>
              </a:rPr>
              <a:t>Training / Project Based Learning </a:t>
            </a:r>
          </a:p>
          <a:p>
            <a:pPr algn="ctr">
              <a:spcBef>
                <a:spcPct val="0"/>
              </a:spcBef>
              <a:defRPr/>
            </a:pPr>
            <a:r>
              <a:rPr lang="en-US" altLang="en-US" sz="3200" dirty="0">
                <a:solidFill>
                  <a:srgbClr val="00B0F0"/>
                </a:solidFill>
                <a:cs typeface="Arial" panose="020B0604020202020204" pitchFamily="34" charset="0"/>
              </a:rPr>
              <a:t>Delphine Brock and Tawanna Green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object 2">
            <a:extLst>
              <a:ext uri="{FF2B5EF4-FFF2-40B4-BE49-F238E27FC236}">
                <a16:creationId xmlns:a16="http://schemas.microsoft.com/office/drawing/2014/main" id="{789B58AF-0047-67EC-0BCF-E05D07DF067E}"/>
              </a:ext>
            </a:extLst>
          </p:cNvPr>
          <p:cNvSpPr txBox="1">
            <a:spLocks noChangeArrowheads="1"/>
          </p:cNvSpPr>
          <p:nvPr/>
        </p:nvSpPr>
        <p:spPr bwMode="auto">
          <a:xfrm>
            <a:off x="468313" y="1524000"/>
            <a:ext cx="11109325" cy="43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8900" rIns="0" bIns="0" anchor="t">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585858"/>
                </a:solidFill>
                <a:cs typeface="Arial" panose="020B0604020202020204" pitchFamily="34" charset="0"/>
              </a:rPr>
              <a:t>Program Managers have access to:</a:t>
            </a:r>
          </a:p>
          <a:p>
            <a:pPr eaLnBrk="1" hangingPunct="1"/>
            <a:endParaRPr lang="en-US" altLang="en-US" sz="2000">
              <a:solidFill>
                <a:srgbClr val="000000"/>
              </a:solidFill>
              <a:cs typeface="Arial" panose="020B0604020202020204" pitchFamily="34" charset="0"/>
            </a:endParaRPr>
          </a:p>
          <a:p>
            <a:pPr eaLnBrk="1" hangingPunct="1">
              <a:lnSpc>
                <a:spcPct val="125000"/>
              </a:lnSpc>
              <a:buFontTx/>
              <a:buChar char="•"/>
            </a:pPr>
            <a:r>
              <a:rPr lang="en-US" altLang="en-US" sz="2000">
                <a:solidFill>
                  <a:srgbClr val="585858"/>
                </a:solidFill>
                <a:cs typeface="Arial" panose="020B0604020202020204" pitchFamily="34" charset="0"/>
              </a:rPr>
              <a:t>The </a:t>
            </a:r>
            <a:r>
              <a:rPr lang="en-US" altLang="en-US" sz="2000" b="1">
                <a:solidFill>
                  <a:srgbClr val="585858"/>
                </a:solidFill>
                <a:cs typeface="Arial" panose="020B0604020202020204" pitchFamily="34" charset="0"/>
              </a:rPr>
              <a:t>PQA Basics "Take-it-Back</a:t>
            </a:r>
            <a:r>
              <a:rPr lang="en-US" altLang="en-US" sz="2000">
                <a:solidFill>
                  <a:srgbClr val="585858"/>
                </a:solidFill>
                <a:cs typeface="Arial" panose="020B0604020202020204" pitchFamily="34" charset="0"/>
              </a:rPr>
              <a:t>" course with materials for providing a staff overview</a:t>
            </a:r>
          </a:p>
          <a:p>
            <a:pPr eaLnBrk="1" hangingPunct="1">
              <a:lnSpc>
                <a:spcPct val="125000"/>
              </a:lnSpc>
            </a:pPr>
            <a:r>
              <a:rPr lang="en-US" altLang="en-US" sz="2000">
                <a:solidFill>
                  <a:srgbClr val="585858"/>
                </a:solidFill>
                <a:cs typeface="Arial" panose="020B0604020202020204" pitchFamily="34" charset="0"/>
              </a:rPr>
              <a:t>	Search </a:t>
            </a:r>
            <a:r>
              <a:rPr lang="en-US" altLang="en-US" sz="2000" u="sng">
                <a:solidFill>
                  <a:srgbClr val="44B3E6"/>
                </a:solidFill>
                <a:cs typeface="Arial" panose="020B0604020202020204" pitchFamily="34" charset="0"/>
                <a:hlinkClick r:id="rId2"/>
              </a:rPr>
              <a:t>https://collabornation.net/course-catalog</a:t>
            </a:r>
            <a:endParaRPr lang="en-US" altLang="en-US" sz="2000" u="sng">
              <a:solidFill>
                <a:srgbClr val="44B3E6"/>
              </a:solidFill>
              <a:cs typeface="Arial" panose="020B0604020202020204" pitchFamily="34" charset="0"/>
            </a:endParaRPr>
          </a:p>
          <a:p>
            <a:pPr eaLnBrk="1" hangingPunct="1">
              <a:lnSpc>
                <a:spcPct val="125000"/>
              </a:lnSpc>
            </a:pPr>
            <a:endParaRPr lang="en-US" altLang="en-US" sz="2000">
              <a:solidFill>
                <a:srgbClr val="000000"/>
              </a:solidFill>
              <a:cs typeface="Arial" panose="020B0604020202020204" pitchFamily="34" charset="0"/>
            </a:endParaRPr>
          </a:p>
          <a:p>
            <a:pPr eaLnBrk="1" hangingPunct="1">
              <a:lnSpc>
                <a:spcPct val="98464"/>
              </a:lnSpc>
              <a:spcBef>
                <a:spcPts val="200"/>
              </a:spcBef>
              <a:buFont typeface="Arial" panose="020B0604020202020204" pitchFamily="34" charset="0"/>
              <a:buChar char="•"/>
            </a:pPr>
            <a:r>
              <a:rPr lang="en-US" altLang="en-US" sz="2000">
                <a:solidFill>
                  <a:srgbClr val="585858"/>
                </a:solidFill>
                <a:cs typeface="Arial" panose="020B0604020202020204" pitchFamily="34" charset="0"/>
              </a:rPr>
              <a:t>There is a slide deck and resources for doing a 30-minute Teach-Back Session for </a:t>
            </a:r>
          </a:p>
          <a:p>
            <a:pPr>
              <a:lnSpc>
                <a:spcPct val="98464"/>
              </a:lnSpc>
              <a:spcBef>
                <a:spcPts val="200"/>
              </a:spcBef>
              <a:buFont typeface="Arial" panose="020B0604020202020204" pitchFamily="34" charset="0"/>
              <a:buChar char="•"/>
            </a:pPr>
            <a:r>
              <a:rPr lang="en-US" altLang="en-US" sz="2000">
                <a:solidFill>
                  <a:srgbClr val="585858"/>
                </a:solidFill>
                <a:cs typeface="Arial" panose="020B0604020202020204" pitchFamily="34" charset="0"/>
              </a:rPr>
              <a:t>each </a:t>
            </a:r>
            <a:r>
              <a:rPr lang="en-US" altLang="en-US" sz="2000" b="1">
                <a:solidFill>
                  <a:srgbClr val="585858"/>
                </a:solidFill>
                <a:cs typeface="Arial" panose="020B0604020202020204" pitchFamily="34" charset="0"/>
              </a:rPr>
              <a:t>PQA Youth Methods</a:t>
            </a:r>
            <a:r>
              <a:rPr lang="en-US" altLang="en-US" sz="2000">
                <a:solidFill>
                  <a:srgbClr val="585858"/>
                </a:solidFill>
                <a:cs typeface="Arial" panose="020B0604020202020204" pitchFamily="34" charset="0"/>
              </a:rPr>
              <a:t> course</a:t>
            </a:r>
            <a:endParaRPr lang="en-US" altLang="en-US">
              <a:cs typeface="Arial" panose="020B0604020202020204" pitchFamily="34" charset="0"/>
            </a:endParaRPr>
          </a:p>
          <a:p>
            <a:pPr eaLnBrk="1" hangingPunct="1">
              <a:lnSpc>
                <a:spcPct val="98464"/>
              </a:lnSpc>
              <a:spcBef>
                <a:spcPts val="200"/>
              </a:spcBef>
            </a:pPr>
            <a:r>
              <a:rPr lang="en-US" altLang="en-US" sz="2000">
                <a:solidFill>
                  <a:srgbClr val="585858"/>
                </a:solidFill>
                <a:cs typeface="Arial" panose="020B0604020202020204" pitchFamily="34" charset="0"/>
              </a:rPr>
              <a:t>	Go to </a:t>
            </a:r>
            <a:r>
              <a:rPr lang="en-US" altLang="en-US" sz="2000" u="sng">
                <a:solidFill>
                  <a:srgbClr val="44B3E6"/>
                </a:solidFill>
                <a:cs typeface="Arial" panose="020B0604020202020204" pitchFamily="34" charset="0"/>
                <a:hlinkClick r:id="rId3"/>
              </a:rPr>
              <a:t>https://collabornation.net/sl/resources</a:t>
            </a:r>
            <a:endParaRPr lang="en-US" altLang="en-US" sz="2000" u="sng">
              <a:solidFill>
                <a:srgbClr val="44B3E6"/>
              </a:solidFill>
              <a:cs typeface="Arial" panose="020B0604020202020204" pitchFamily="34" charset="0"/>
            </a:endParaRPr>
          </a:p>
          <a:p>
            <a:pPr eaLnBrk="1" hangingPunct="1">
              <a:lnSpc>
                <a:spcPct val="98464"/>
              </a:lnSpc>
              <a:spcBef>
                <a:spcPts val="200"/>
              </a:spcBef>
              <a:buFontTx/>
              <a:buChar char="•"/>
            </a:pPr>
            <a:endParaRPr lang="en-US" altLang="en-US" sz="2000">
              <a:solidFill>
                <a:srgbClr val="000000"/>
              </a:solidFill>
              <a:cs typeface="Arial" panose="020B0604020202020204" pitchFamily="34" charset="0"/>
            </a:endParaRPr>
          </a:p>
          <a:p>
            <a:pPr eaLnBrk="1" hangingPunct="1">
              <a:lnSpc>
                <a:spcPct val="98039"/>
              </a:lnSpc>
              <a:buFontTx/>
              <a:buChar char="•"/>
            </a:pPr>
            <a:r>
              <a:rPr lang="en-US" altLang="en-US" sz="2000">
                <a:solidFill>
                  <a:srgbClr val="585858"/>
                </a:solidFill>
                <a:cs typeface="Arial" panose="020B0604020202020204" pitchFamily="34" charset="0"/>
              </a:rPr>
              <a:t>Trauma Informed Care Requirement: </a:t>
            </a:r>
            <a:r>
              <a:rPr lang="en-US" altLang="en-US" sz="2000" b="1">
                <a:solidFill>
                  <a:srgbClr val="585858"/>
                </a:solidFill>
                <a:cs typeface="Arial" panose="020B0604020202020204" pitchFamily="34" charset="0"/>
              </a:rPr>
              <a:t>TBRI and Youth Mental Health First Aid</a:t>
            </a:r>
            <a:r>
              <a:rPr lang="en-US" altLang="en-US" sz="2000">
                <a:solidFill>
                  <a:srgbClr val="585858"/>
                </a:solidFill>
                <a:cs typeface="Arial" panose="020B0604020202020204" pitchFamily="34" charset="0"/>
              </a:rPr>
              <a:t> courses are found on the Collabornation course calendar </a:t>
            </a:r>
          </a:p>
          <a:p>
            <a:pPr eaLnBrk="1" hangingPunct="1">
              <a:lnSpc>
                <a:spcPct val="98039"/>
              </a:lnSpc>
            </a:pPr>
            <a:r>
              <a:rPr lang="en-US" altLang="en-US" sz="2000">
                <a:solidFill>
                  <a:srgbClr val="585858"/>
                </a:solidFill>
                <a:cs typeface="Arial" panose="020B0604020202020204" pitchFamily="34" charset="0"/>
              </a:rPr>
              <a:t>	See </a:t>
            </a:r>
            <a:r>
              <a:rPr lang="en-US" altLang="en-US" sz="2000" u="sng">
                <a:solidFill>
                  <a:srgbClr val="44B3E6"/>
                </a:solidFill>
                <a:cs typeface="Arial" panose="020B0604020202020204" pitchFamily="34" charset="0"/>
                <a:hlinkClick r:id="rId4"/>
              </a:rPr>
              <a:t>https://collabornation.net/sl/events/325</a:t>
            </a:r>
            <a:r>
              <a:rPr lang="en-US" altLang="en-US" sz="2000" u="sng">
                <a:solidFill>
                  <a:srgbClr val="44B3E6"/>
                </a:solidFill>
                <a:cs typeface="Arial" panose="020B0604020202020204" pitchFamily="34" charset="0"/>
              </a:rPr>
              <a:t> </a:t>
            </a:r>
          </a:p>
          <a:p>
            <a:pPr eaLnBrk="1" hangingPunct="1">
              <a:lnSpc>
                <a:spcPct val="98039"/>
              </a:lnSpc>
            </a:pPr>
            <a:endParaRPr lang="en-US" altLang="en-US" sz="2000">
              <a:solidFill>
                <a:srgbClr val="000000"/>
              </a:solidFill>
              <a:cs typeface="Arial" panose="020B0604020202020204" pitchFamily="34" charset="0"/>
            </a:endParaRPr>
          </a:p>
        </p:txBody>
      </p:sp>
      <p:sp>
        <p:nvSpPr>
          <p:cNvPr id="4" name="object 4">
            <a:extLst>
              <a:ext uri="{FF2B5EF4-FFF2-40B4-BE49-F238E27FC236}">
                <a16:creationId xmlns:a16="http://schemas.microsoft.com/office/drawing/2014/main" id="{E760200F-ECC7-F381-4CD9-7046362EE7D9}"/>
              </a:ext>
            </a:extLst>
          </p:cNvPr>
          <p:cNvSpPr>
            <a:spLocks noGrp="1"/>
          </p:cNvSpPr>
          <p:nvPr>
            <p:ph type="sldNum" sz="quarter" idx="12"/>
          </p:nvPr>
        </p:nvSpPr>
        <p:spPr/>
        <p:txBody>
          <a:bodyPr vert="horz" tIns="3175" rtlCol="0"/>
          <a:lstStyle/>
          <a:p>
            <a:pPr>
              <a:defRPr/>
            </a:pPr>
            <a:fld id="{4DE0F86A-9C93-4FBC-BD78-268804196B67}" type="slidenum">
              <a:rPr/>
              <a:pPr>
                <a:defRPr/>
              </a:pPr>
              <a:t>35</a:t>
            </a:fld>
            <a:endParaRPr/>
          </a:p>
        </p:txBody>
      </p:sp>
      <p:sp>
        <p:nvSpPr>
          <p:cNvPr id="3" name="object 3">
            <a:extLst>
              <a:ext uri="{FF2B5EF4-FFF2-40B4-BE49-F238E27FC236}">
                <a16:creationId xmlns:a16="http://schemas.microsoft.com/office/drawing/2014/main" id="{5A00DD95-3759-4892-48D0-1B121ED24C09}"/>
              </a:ext>
            </a:extLst>
          </p:cNvPr>
          <p:cNvSpPr txBox="1">
            <a:spLocks noGrp="1"/>
          </p:cNvSpPr>
          <p:nvPr>
            <p:ph type="title"/>
          </p:nvPr>
        </p:nvSpPr>
        <p:spPr>
          <a:xfrm>
            <a:off x="292100" y="163513"/>
            <a:ext cx="7327900" cy="1185862"/>
          </a:xfrm>
        </p:spPr>
        <p:txBody>
          <a:bodyPr vert="horz" tIns="16510" rtlCol="0"/>
          <a:lstStyle/>
          <a:p>
            <a:pPr marL="12700" eaLnBrk="1" fontAlgn="auto" hangingPunct="1">
              <a:spcBef>
                <a:spcPts val="130"/>
              </a:spcBef>
              <a:spcAft>
                <a:spcPts val="0"/>
              </a:spcAft>
              <a:defRPr/>
            </a:pPr>
            <a:r>
              <a:rPr lang="en-US" sz="3800" spc="-10">
                <a:solidFill>
                  <a:srgbClr val="585858"/>
                </a:solidFill>
              </a:rPr>
              <a:t>RESOURCES for </a:t>
            </a:r>
            <a:r>
              <a:rPr lang="en-US" sz="3800">
                <a:solidFill>
                  <a:srgbClr val="585858"/>
                </a:solidFill>
              </a:rPr>
              <a:t>TRAINING DELIVERABLES</a:t>
            </a:r>
            <a:endParaRPr sz="3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object 2">
            <a:extLst>
              <a:ext uri="{FF2B5EF4-FFF2-40B4-BE49-F238E27FC236}">
                <a16:creationId xmlns:a16="http://schemas.microsoft.com/office/drawing/2014/main" id="{3BF3171F-A736-165B-3F8F-98674B298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3" r="233" b="43333"/>
          <a:stretch>
            <a:fillRect/>
          </a:stretch>
        </p:blipFill>
        <p:spPr bwMode="auto">
          <a:xfrm>
            <a:off x="0" y="-179388"/>
            <a:ext cx="12192000" cy="388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7B1443-68FA-EE16-31AF-84196D9DD4F6}"/>
              </a:ext>
            </a:extLst>
          </p:cNvPr>
          <p:cNvSpPr txBox="1"/>
          <p:nvPr/>
        </p:nvSpPr>
        <p:spPr>
          <a:xfrm>
            <a:off x="703710" y="3429000"/>
            <a:ext cx="3571876" cy="1323439"/>
          </a:xfrm>
          <a:prstGeom prst="rect">
            <a:avLst/>
          </a:prstGeom>
          <a:noFill/>
          <a:scene3d>
            <a:camera prst="obliqueTopLeft"/>
            <a:lightRig rig="threePt" dir="t"/>
          </a:scene3d>
        </p:spPr>
        <p:txBody>
          <a:bodyPr>
            <a:spAutoFit/>
          </a:bodyPr>
          <a:lstStyle/>
          <a:p>
            <a:pPr marL="12700" marR="5080" eaLnBrk="1" fontAlgn="auto" hangingPunct="1">
              <a:lnSpc>
                <a:spcPct val="100499"/>
              </a:lnSpc>
              <a:spcBef>
                <a:spcPts val="105"/>
              </a:spcBef>
              <a:spcAft>
                <a:spcPts val="0"/>
              </a:spcAft>
              <a:defRPr/>
            </a:pPr>
            <a:r>
              <a:rPr lang="en-US" sz="4000" b="1" kern="0" spc="-20">
                <a:solidFill>
                  <a:srgbClr val="439CBA"/>
                </a:solidFill>
                <a:latin typeface="Arial"/>
                <a:cs typeface="Arial"/>
              </a:rPr>
              <a:t>Continuous Improvement </a:t>
            </a:r>
          </a:p>
        </p:txBody>
      </p:sp>
      <p:sp>
        <p:nvSpPr>
          <p:cNvPr id="10" name="TextBox 9">
            <a:extLst>
              <a:ext uri="{FF2B5EF4-FFF2-40B4-BE49-F238E27FC236}">
                <a16:creationId xmlns:a16="http://schemas.microsoft.com/office/drawing/2014/main" id="{650DAD63-832C-5F9C-5795-E6A784281ACC}"/>
              </a:ext>
            </a:extLst>
          </p:cNvPr>
          <p:cNvSpPr txBox="1"/>
          <p:nvPr/>
        </p:nvSpPr>
        <p:spPr>
          <a:xfrm>
            <a:off x="4999696" y="3918628"/>
            <a:ext cx="6858000" cy="2298065"/>
          </a:xfrm>
          <a:prstGeom prst="rect">
            <a:avLst/>
          </a:prstGeom>
          <a:noFill/>
          <a:scene3d>
            <a:camera prst="obliqueTopLeft"/>
            <a:lightRig rig="threePt" dir="t">
              <a:rot lat="0" lon="0" rev="5400000"/>
            </a:lightRig>
          </a:scene3d>
          <a:sp3d prstMaterial="softEdge"/>
        </p:spPr>
        <p:txBody>
          <a:bodyPr lIns="91440" tIns="45720" rIns="91440" bIns="45720" anchor="t">
            <a:spAutoFit/>
          </a:bodyPr>
          <a:lstStyle/>
          <a:p>
            <a:pPr marL="12700" marR="5080" eaLnBrk="1" fontAlgn="auto" hangingPunct="1">
              <a:lnSpc>
                <a:spcPct val="100499"/>
              </a:lnSpc>
              <a:spcBef>
                <a:spcPts val="105"/>
              </a:spcBef>
              <a:spcAft>
                <a:spcPts val="0"/>
              </a:spcAft>
              <a:defRPr/>
            </a:pPr>
            <a:r>
              <a:rPr lang="en-US" sz="2000" b="1" u="sng" kern="0" spc="-20">
                <a:solidFill>
                  <a:srgbClr val="439CBA"/>
                </a:solidFill>
                <a:latin typeface="Arial"/>
                <a:cs typeface="Arial"/>
              </a:rPr>
              <a:t>Program Quality Management</a:t>
            </a:r>
          </a:p>
          <a:p>
            <a:pPr marL="12700" marR="5080" eaLnBrk="1" fontAlgn="auto" hangingPunct="1">
              <a:lnSpc>
                <a:spcPct val="100499"/>
              </a:lnSpc>
              <a:spcBef>
                <a:spcPts val="105"/>
              </a:spcBef>
              <a:spcAft>
                <a:spcPts val="0"/>
              </a:spcAft>
              <a:defRPr/>
            </a:pPr>
            <a:endParaRPr lang="en-US" sz="2000" b="1" kern="0" spc="-20">
              <a:solidFill>
                <a:srgbClr val="439CBA"/>
              </a:solidFill>
              <a:latin typeface="Arial"/>
              <a:cs typeface="Arial"/>
            </a:endParaRPr>
          </a:p>
          <a:p>
            <a:pPr marL="298450" marR="5080" indent="-285750" eaLnBrk="1" fontAlgn="auto" hangingPunct="1">
              <a:lnSpc>
                <a:spcPct val="100499"/>
              </a:lnSpc>
              <a:spcBef>
                <a:spcPts val="105"/>
              </a:spcBef>
              <a:spcAft>
                <a:spcPts val="0"/>
              </a:spcAft>
              <a:buFont typeface="Wingdings" panose="05000000000000000000" pitchFamily="2" charset="2"/>
              <a:buChar char="q"/>
              <a:defRPr/>
            </a:pPr>
            <a:r>
              <a:rPr lang="en-US" sz="2000" b="1" kern="0" spc="-20">
                <a:solidFill>
                  <a:srgbClr val="439CBA"/>
                </a:solidFill>
                <a:latin typeface="Arial"/>
                <a:cs typeface="Arial"/>
              </a:rPr>
              <a:t>Summer Only Providers- Site Visit and External Assessment</a:t>
            </a:r>
          </a:p>
          <a:p>
            <a:pPr marL="298450" marR="5080" indent="-285750" eaLnBrk="1" fontAlgn="auto" hangingPunct="1">
              <a:lnSpc>
                <a:spcPct val="100499"/>
              </a:lnSpc>
              <a:spcBef>
                <a:spcPts val="105"/>
              </a:spcBef>
              <a:spcAft>
                <a:spcPts val="0"/>
              </a:spcAft>
              <a:buFont typeface="Wingdings" panose="05000000000000000000" pitchFamily="2" charset="2"/>
              <a:buChar char="q"/>
              <a:defRPr/>
            </a:pPr>
            <a:r>
              <a:rPr lang="en-US" sz="2000" b="1" kern="0" spc="-20">
                <a:solidFill>
                  <a:srgbClr val="439CBA"/>
                </a:solidFill>
                <a:latin typeface="Arial"/>
                <a:cs typeface="Arial"/>
              </a:rPr>
              <a:t>OST Summer Camp- Site Visits</a:t>
            </a:r>
          </a:p>
          <a:p>
            <a:pPr marL="298450" marR="5080" indent="-285750">
              <a:lnSpc>
                <a:spcPct val="100499"/>
              </a:lnSpc>
              <a:spcBef>
                <a:spcPts val="105"/>
              </a:spcBef>
              <a:spcAft>
                <a:spcPts val="0"/>
              </a:spcAft>
              <a:buFont typeface="Wingdings" panose="05000000000000000000" pitchFamily="2" charset="2"/>
              <a:buChar char="q"/>
              <a:defRPr/>
            </a:pPr>
            <a:r>
              <a:rPr lang="en-US" sz="2000" b="1" kern="0" spc="-20">
                <a:solidFill>
                  <a:srgbClr val="439CBA"/>
                </a:solidFill>
                <a:latin typeface="Arial"/>
                <a:cs typeface="Arial"/>
              </a:rPr>
              <a:t>2024-2025 OST School Year- Quality Site Visits and External Assessment.</a:t>
            </a:r>
          </a:p>
        </p:txBody>
      </p:sp>
      <p:sp>
        <p:nvSpPr>
          <p:cNvPr id="2" name="Slide Number Placeholder 1">
            <a:extLst>
              <a:ext uri="{FF2B5EF4-FFF2-40B4-BE49-F238E27FC236}">
                <a16:creationId xmlns:a16="http://schemas.microsoft.com/office/drawing/2014/main" id="{D8C14824-4ABF-01A5-E0A8-A3A40672B0CD}"/>
              </a:ext>
            </a:extLst>
          </p:cNvPr>
          <p:cNvSpPr>
            <a:spLocks noGrp="1"/>
          </p:cNvSpPr>
          <p:nvPr>
            <p:ph type="sldNum" sz="quarter" idx="12"/>
          </p:nvPr>
        </p:nvSpPr>
        <p:spPr/>
        <p:txBody>
          <a:bodyPr/>
          <a:lstStyle/>
          <a:p>
            <a:pPr>
              <a:defRPr/>
            </a:pPr>
            <a:fld id="{1207CE4F-3DFB-41EA-A14D-C4AF886D50E7}" type="slidenum">
              <a:rPr lang="en-US"/>
              <a:pPr>
                <a:defRPr/>
              </a:pPr>
              <a:t>36</a:t>
            </a:fld>
            <a:endParaRPr lang="en-US"/>
          </a:p>
        </p:txBody>
      </p:sp>
      <p:pic>
        <p:nvPicPr>
          <p:cNvPr id="46086" name="Picture 4">
            <a:extLst>
              <a:ext uri="{FF2B5EF4-FFF2-40B4-BE49-F238E27FC236}">
                <a16:creationId xmlns:a16="http://schemas.microsoft.com/office/drawing/2014/main" id="{2C3546F0-C5A9-C528-E521-D2874BDCB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4624388"/>
            <a:ext cx="358933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bject 5">
            <a:extLst>
              <a:ext uri="{FF2B5EF4-FFF2-40B4-BE49-F238E27FC236}">
                <a16:creationId xmlns:a16="http://schemas.microsoft.com/office/drawing/2014/main" id="{7F525339-20BB-A6D3-9FB0-7B9E3FA3C946}"/>
              </a:ext>
            </a:extLst>
          </p:cNvPr>
          <p:cNvSpPr>
            <a:spLocks noGrp="1"/>
          </p:cNvSpPr>
          <p:nvPr>
            <p:ph type="sldNum" sz="quarter" idx="12"/>
          </p:nvPr>
        </p:nvSpPr>
        <p:spPr/>
        <p:txBody>
          <a:bodyPr vert="horz" lIns="91440" tIns="45720" rIns="91440" bIns="45720" rtlCol="0" anchor="ctr">
            <a:normAutofit fontScale="25000" lnSpcReduction="20000"/>
          </a:bodyPr>
          <a:lstStyle/>
          <a:p>
            <a:pPr marL="0" algn="r">
              <a:defRPr/>
            </a:pPr>
            <a:fld id="{B47912B1-DEB7-4418-835F-60DD627E1E73}" type="slidenum">
              <a:rPr lang="en-US" sz="1200" kern="1200">
                <a:solidFill>
                  <a:schemeClr val="tx1">
                    <a:tint val="75000"/>
                  </a:schemeClr>
                </a:solidFill>
                <a:latin typeface="+mn-lt"/>
                <a:cs typeface="+mn-cs"/>
              </a:rPr>
              <a:pPr marL="0" algn="r">
                <a:defRPr/>
              </a:pPr>
              <a:t>37</a:t>
            </a:fld>
            <a:endParaRPr lang="en-US" sz="1200" kern="1200">
              <a:solidFill>
                <a:schemeClr val="tx1">
                  <a:tint val="75000"/>
                </a:schemeClr>
              </a:solidFill>
              <a:latin typeface="+mn-lt"/>
              <a:cs typeface="+mn-cs"/>
            </a:endParaRPr>
          </a:p>
        </p:txBody>
      </p:sp>
      <p:pic>
        <p:nvPicPr>
          <p:cNvPr id="72708" name="object 4">
            <a:extLst>
              <a:ext uri="{FF2B5EF4-FFF2-40B4-BE49-F238E27FC236}">
                <a16:creationId xmlns:a16="http://schemas.microsoft.com/office/drawing/2014/main" id="{C993F8D4-28C4-40C0-7D0A-75EA53C4188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84235" y="691092"/>
            <a:ext cx="5823530"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object 2">
            <a:extLst>
              <a:ext uri="{FF2B5EF4-FFF2-40B4-BE49-F238E27FC236}">
                <a16:creationId xmlns:a16="http://schemas.microsoft.com/office/drawing/2014/main" id="{83FC09FD-7081-4D36-2CBF-80A37B289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313" y="269875"/>
            <a:ext cx="7493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object 3">
            <a:extLst>
              <a:ext uri="{FF2B5EF4-FFF2-40B4-BE49-F238E27FC236}">
                <a16:creationId xmlns:a16="http://schemas.microsoft.com/office/drawing/2014/main" id="{6CC09C3E-4984-F747-C550-A4F943665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c 10">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B2250F3-3569-2B8A-A5A9-9479A0E3E31C}"/>
              </a:ext>
            </a:extLst>
          </p:cNvPr>
          <p:cNvSpPr>
            <a:spLocks noGrp="1"/>
          </p:cNvSpPr>
          <p:nvPr>
            <p:ph type="body" idx="1"/>
          </p:nvPr>
        </p:nvSpPr>
        <p:spPr>
          <a:xfrm>
            <a:off x="282804" y="1461360"/>
            <a:ext cx="6091793" cy="3935281"/>
          </a:xfrm>
        </p:spPr>
        <p:txBody>
          <a:bodyPr>
            <a:normAutofit/>
          </a:bodyPr>
          <a:lstStyle/>
          <a:p>
            <a:endParaRPr lang="en-US" dirty="0"/>
          </a:p>
          <a:p>
            <a:endParaRPr lang="en-US" dirty="0"/>
          </a:p>
          <a:p>
            <a:endParaRPr lang="en-US" dirty="0"/>
          </a:p>
          <a:p>
            <a:endParaRPr lang="en-US" dirty="0"/>
          </a:p>
          <a:p>
            <a:pPr algn="ctr"/>
            <a:r>
              <a:rPr kumimoji="0" lang="en-US" altLang="en-US" sz="3200" b="0" i="0" u="none" strike="noStrike" kern="1200" cap="none" spc="0" normalizeH="0" baseline="0" noProof="0" dirty="0">
                <a:ln>
                  <a:noFill/>
                </a:ln>
                <a:effectLst/>
                <a:uLnTx/>
                <a:uFillTx/>
                <a:latin typeface="Arial"/>
                <a:ea typeface="+mn-ea"/>
                <a:cs typeface="Arial" panose="020B0604020202020204" pitchFamily="34" charset="0"/>
              </a:rPr>
              <a:t>Full-Service School – Keto Porter </a:t>
            </a:r>
            <a:endParaRPr lang="en-US" sz="3200" dirty="0"/>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0DA508A-C624-6C18-EE2A-06941D160E61}"/>
              </a:ext>
            </a:extLst>
          </p:cNvPr>
          <p:cNvSpPr>
            <a:spLocks noGrp="1"/>
          </p:cNvSpPr>
          <p:nvPr>
            <p:ph type="sldNum" sz="quarter" idx="12"/>
          </p:nvPr>
        </p:nvSpPr>
        <p:spPr/>
        <p:txBody>
          <a:bodyPr/>
          <a:lstStyle/>
          <a:p>
            <a:pPr>
              <a:defRPr/>
            </a:pPr>
            <a:fld id="{7D6ACDC9-5DDD-4F82-8C06-ED3BB00E674F}" type="slidenum">
              <a:rPr lang="en-US" smtClean="0"/>
              <a:pPr>
                <a:defRPr/>
              </a:pPr>
              <a:t>4</a:t>
            </a:fld>
            <a:endParaRPr lang="en-US"/>
          </a:p>
        </p:txBody>
      </p:sp>
    </p:spTree>
    <p:extLst>
      <p:ext uri="{BB962C8B-B14F-4D97-AF65-F5344CB8AC3E}">
        <p14:creationId xmlns:p14="http://schemas.microsoft.com/office/powerpoint/2010/main" val="19897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B2250F3-3569-2B8A-A5A9-9479A0E3E31C}"/>
              </a:ext>
            </a:extLst>
          </p:cNvPr>
          <p:cNvSpPr>
            <a:spLocks noGrp="1"/>
          </p:cNvSpPr>
          <p:nvPr>
            <p:ph type="body" idx="1"/>
          </p:nvPr>
        </p:nvSpPr>
        <p:spPr>
          <a:xfrm>
            <a:off x="4447308" y="591344"/>
            <a:ext cx="6906491" cy="5585619"/>
          </a:xfrm>
        </p:spPr>
        <p:txBody>
          <a:bodyPr anchor="ctr">
            <a:normAutofit/>
          </a:bodyPr>
          <a:lstStyle/>
          <a:p>
            <a:pPr algn="ctr"/>
            <a:r>
              <a:rPr kumimoji="0" lang="en-US" altLang="en-US" sz="3200" b="0" i="0" u="none" strike="noStrike" kern="1200" cap="none" spc="0" normalizeH="0" baseline="0" noProof="0" dirty="0">
                <a:ln>
                  <a:noFill/>
                </a:ln>
                <a:effectLst/>
                <a:uLnTx/>
                <a:uFillTx/>
                <a:latin typeface="Arial"/>
                <a:ea typeface="+mn-ea"/>
                <a:cs typeface="Arial" panose="020B0604020202020204" pitchFamily="34" charset="0"/>
              </a:rPr>
              <a:t>Nutrition Program – Kent Daniels </a:t>
            </a:r>
            <a:endParaRPr lang="en-US" sz="3200" dirty="0"/>
          </a:p>
        </p:txBody>
      </p:sp>
      <p:sp>
        <p:nvSpPr>
          <p:cNvPr id="4" name="Slide Number Placeholder 3">
            <a:extLst>
              <a:ext uri="{FF2B5EF4-FFF2-40B4-BE49-F238E27FC236}">
                <a16:creationId xmlns:a16="http://schemas.microsoft.com/office/drawing/2014/main" id="{20DA508A-C624-6C18-EE2A-06941D160E61}"/>
              </a:ext>
            </a:extLst>
          </p:cNvPr>
          <p:cNvSpPr>
            <a:spLocks noGrp="1"/>
          </p:cNvSpPr>
          <p:nvPr>
            <p:ph type="sldNum" sz="quarter" idx="12"/>
          </p:nvPr>
        </p:nvSpPr>
        <p:spPr/>
        <p:txBody>
          <a:bodyPr/>
          <a:lstStyle/>
          <a:p>
            <a:pPr>
              <a:defRPr/>
            </a:pPr>
            <a:fld id="{7D6ACDC9-5DDD-4F82-8C06-ED3BB00E674F}" type="slidenum">
              <a:rPr lang="en-US" smtClean="0"/>
              <a:pPr>
                <a:defRPr/>
              </a:pPr>
              <a:t>5</a:t>
            </a:fld>
            <a:endParaRPr lang="en-US"/>
          </a:p>
        </p:txBody>
      </p:sp>
    </p:spTree>
    <p:extLst>
      <p:ext uri="{BB962C8B-B14F-4D97-AF65-F5344CB8AC3E}">
        <p14:creationId xmlns:p14="http://schemas.microsoft.com/office/powerpoint/2010/main" val="131289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B2250F3-3569-2B8A-A5A9-9479A0E3E31C}"/>
              </a:ext>
            </a:extLst>
          </p:cNvPr>
          <p:cNvSpPr>
            <a:spLocks noGrp="1"/>
          </p:cNvSpPr>
          <p:nvPr>
            <p:ph type="body" idx="1"/>
          </p:nvPr>
        </p:nvSpPr>
        <p:spPr>
          <a:xfrm>
            <a:off x="5370153" y="1526033"/>
            <a:ext cx="6177682" cy="3935281"/>
          </a:xfrm>
        </p:spPr>
        <p:txBody>
          <a:bodyPr>
            <a:normAutofit/>
          </a:bodyPr>
          <a:lstStyle/>
          <a:p>
            <a:endParaRPr lang="en-US" dirty="0"/>
          </a:p>
          <a:p>
            <a:endParaRPr lang="en-US" dirty="0"/>
          </a:p>
          <a:p>
            <a:endParaRPr lang="en-US" dirty="0"/>
          </a:p>
          <a:p>
            <a:endParaRPr lang="en-US" dirty="0"/>
          </a:p>
          <a:p>
            <a:pPr algn="ctr"/>
            <a:r>
              <a:rPr kumimoji="0" lang="en-US" altLang="en-US" sz="3200" b="0" i="0" u="none" strike="noStrike" kern="1200" cap="none" spc="0" normalizeH="0" baseline="0" noProof="0" dirty="0">
                <a:ln>
                  <a:noFill/>
                </a:ln>
                <a:effectLst/>
                <a:uLnTx/>
                <a:uFillTx/>
                <a:latin typeface="Arial"/>
                <a:ea typeface="+mn-ea"/>
                <a:cs typeface="Arial" panose="020B0604020202020204" pitchFamily="34" charset="0"/>
              </a:rPr>
              <a:t>Parents Who Lead – Tiffany Clark </a:t>
            </a:r>
            <a:endParaRPr lang="en-US" sz="3200" dirty="0"/>
          </a:p>
        </p:txBody>
      </p:sp>
      <p:sp>
        <p:nvSpPr>
          <p:cNvPr id="4" name="Slide Number Placeholder 3">
            <a:extLst>
              <a:ext uri="{FF2B5EF4-FFF2-40B4-BE49-F238E27FC236}">
                <a16:creationId xmlns:a16="http://schemas.microsoft.com/office/drawing/2014/main" id="{20DA508A-C624-6C18-EE2A-06941D160E61}"/>
              </a:ext>
            </a:extLst>
          </p:cNvPr>
          <p:cNvSpPr>
            <a:spLocks noGrp="1"/>
          </p:cNvSpPr>
          <p:nvPr>
            <p:ph type="sldNum" sz="quarter" idx="12"/>
          </p:nvPr>
        </p:nvSpPr>
        <p:spPr/>
        <p:txBody>
          <a:bodyPr/>
          <a:lstStyle/>
          <a:p>
            <a:pPr>
              <a:defRPr/>
            </a:pPr>
            <a:fld id="{7D6ACDC9-5DDD-4F82-8C06-ED3BB00E674F}" type="slidenum">
              <a:rPr lang="en-US" smtClean="0"/>
              <a:pPr>
                <a:defRPr/>
              </a:pPr>
              <a:t>6</a:t>
            </a:fld>
            <a:endParaRPr lang="en-US"/>
          </a:p>
        </p:txBody>
      </p:sp>
    </p:spTree>
    <p:extLst>
      <p:ext uri="{BB962C8B-B14F-4D97-AF65-F5344CB8AC3E}">
        <p14:creationId xmlns:p14="http://schemas.microsoft.com/office/powerpoint/2010/main" val="3402505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2250F3-3569-2B8A-A5A9-9479A0E3E31C}"/>
              </a:ext>
            </a:extLst>
          </p:cNvPr>
          <p:cNvSpPr>
            <a:spLocks noGrp="1"/>
          </p:cNvSpPr>
          <p:nvPr>
            <p:ph type="body" idx="1"/>
          </p:nvPr>
        </p:nvSpPr>
        <p:spPr/>
        <p:txBody>
          <a:bodyPr/>
          <a:lstStyle/>
          <a:p>
            <a:pPr algn="ctr"/>
            <a:endParaRPr lang="en-US"/>
          </a:p>
          <a:p>
            <a:pPr algn="ctr"/>
            <a:endParaRPr lang="en-US"/>
          </a:p>
          <a:p>
            <a:pPr algn="ctr"/>
            <a:endParaRPr lang="en-US"/>
          </a:p>
          <a:p>
            <a:pPr algn="ctr"/>
            <a:endParaRPr lang="en-US"/>
          </a:p>
          <a:p>
            <a:pPr algn="ctr"/>
            <a:r>
              <a:rPr lang="en-US" sz="3600">
                <a:solidFill>
                  <a:srgbClr val="00B0F0"/>
                </a:solidFill>
                <a:latin typeface="Arial"/>
                <a:cs typeface="Arial" panose="020B0604020202020204" pitchFamily="34" charset="0"/>
              </a:rPr>
              <a:t>211 – Jerelyn Allen </a:t>
            </a:r>
            <a:endParaRPr lang="en-US" sz="3600" dirty="0"/>
          </a:p>
        </p:txBody>
      </p:sp>
      <p:sp>
        <p:nvSpPr>
          <p:cNvPr id="4" name="Slide Number Placeholder 3">
            <a:extLst>
              <a:ext uri="{FF2B5EF4-FFF2-40B4-BE49-F238E27FC236}">
                <a16:creationId xmlns:a16="http://schemas.microsoft.com/office/drawing/2014/main" id="{20DA508A-C624-6C18-EE2A-06941D160E61}"/>
              </a:ext>
            </a:extLst>
          </p:cNvPr>
          <p:cNvSpPr>
            <a:spLocks noGrp="1"/>
          </p:cNvSpPr>
          <p:nvPr>
            <p:ph type="sldNum" sz="quarter" idx="12"/>
          </p:nvPr>
        </p:nvSpPr>
        <p:spPr/>
        <p:txBody>
          <a:bodyPr/>
          <a:lstStyle/>
          <a:p>
            <a:pPr>
              <a:defRPr/>
            </a:pPr>
            <a:fld id="{7D6ACDC9-5DDD-4F82-8C06-ED3BB00E674F}" type="slidenum">
              <a:rPr lang="en-US" smtClean="0"/>
              <a:pPr>
                <a:defRPr/>
              </a:pPr>
              <a:t>7</a:t>
            </a:fld>
            <a:endParaRPr lang="en-US"/>
          </a:p>
        </p:txBody>
      </p:sp>
    </p:spTree>
    <p:extLst>
      <p:ext uri="{BB962C8B-B14F-4D97-AF65-F5344CB8AC3E}">
        <p14:creationId xmlns:p14="http://schemas.microsoft.com/office/powerpoint/2010/main" val="154908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2">
            <a:extLst>
              <a:ext uri="{FF2B5EF4-FFF2-40B4-BE49-F238E27FC236}">
                <a16:creationId xmlns:a16="http://schemas.microsoft.com/office/drawing/2014/main" id="{68E28961-DEC1-9169-CD6B-5F7AC2C71843}"/>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defRPr/>
            </a:pPr>
            <a:r>
              <a:rPr lang="en-US" altLang="en-US" sz="7200" dirty="0">
                <a:solidFill>
                  <a:srgbClr val="00B0F0"/>
                </a:solidFill>
                <a:cs typeface="Arial"/>
              </a:rPr>
              <a:t>Chief Administrative Officer Address - Kenneth Darity</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Placeholder 2">
            <a:extLst>
              <a:ext uri="{FF2B5EF4-FFF2-40B4-BE49-F238E27FC236}">
                <a16:creationId xmlns:a16="http://schemas.microsoft.com/office/drawing/2014/main" id="{68E28961-DEC1-9169-CD6B-5F7AC2C71843}"/>
              </a:ext>
            </a:extLst>
          </p:cNvPr>
          <p:cNvSpPr>
            <a:spLocks noGrp="1" noChangeArrowheads="1"/>
          </p:cNvSpPr>
          <p:nvPr>
            <p:ph type="body" sz="quarter" idx="11"/>
          </p:nvPr>
        </p:nvSpPr>
        <p:spPr>
          <a:xfrm>
            <a:off x="1042988" y="2000250"/>
            <a:ext cx="10588625" cy="315913"/>
          </a:xfrm>
        </p:spPr>
        <p:txBody>
          <a:bodyPr>
            <a:normAutofit fontScale="40000" lnSpcReduction="20000"/>
          </a:bodyPr>
          <a:lstStyle/>
          <a:p>
            <a:pPr algn="ctr">
              <a:spcBef>
                <a:spcPct val="0"/>
              </a:spcBef>
              <a:defRPr/>
            </a:pPr>
            <a:r>
              <a:rPr lang="en-US" altLang="en-US" sz="7200" dirty="0">
                <a:solidFill>
                  <a:srgbClr val="00B0F0"/>
                </a:solidFill>
                <a:cs typeface="Arial"/>
              </a:rPr>
              <a:t>Close Out FY23/24 – Katoia Wilkins </a:t>
            </a:r>
          </a:p>
        </p:txBody>
      </p:sp>
    </p:spTree>
    <p:extLst>
      <p:ext uri="{BB962C8B-B14F-4D97-AF65-F5344CB8AC3E}">
        <p14:creationId xmlns:p14="http://schemas.microsoft.com/office/powerpoint/2010/main" val="2476036588"/>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595959"/>
      </a:dk2>
      <a:lt2>
        <a:srgbClr val="F2F2F2"/>
      </a:lt2>
      <a:accent1>
        <a:srgbClr val="E53A35"/>
      </a:accent1>
      <a:accent2>
        <a:srgbClr val="439CBB"/>
      </a:accent2>
      <a:accent3>
        <a:srgbClr val="136F63"/>
      </a:accent3>
      <a:accent4>
        <a:srgbClr val="7030A0"/>
      </a:accent4>
      <a:accent5>
        <a:srgbClr val="EE8434"/>
      </a:accent5>
      <a:accent6>
        <a:srgbClr val="44B3E6"/>
      </a:accent6>
      <a:hlink>
        <a:srgbClr val="44B3E6"/>
      </a:hlink>
      <a:folHlink>
        <a:srgbClr val="7C7C7C"/>
      </a:folHlink>
    </a:clrScheme>
    <a:fontScheme name="SG Template Fon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BA22DEE820734682C80C7D39F34106" ma:contentTypeVersion="4" ma:contentTypeDescription="Create a new document." ma:contentTypeScope="" ma:versionID="b1fec0db7c5046cfc3f96949dabb9d12">
  <xsd:schema xmlns:xsd="http://www.w3.org/2001/XMLSchema" xmlns:xs="http://www.w3.org/2001/XMLSchema" xmlns:p="http://schemas.microsoft.com/office/2006/metadata/properties" xmlns:ns2="682a4239-13c0-407a-914e-34e58ce2f4bf" targetNamespace="http://schemas.microsoft.com/office/2006/metadata/properties" ma:root="true" ma:fieldsID="b25bd1d8559c243f4524e7e721449198" ns2:_="">
    <xsd:import namespace="682a4239-13c0-407a-914e-34e58ce2f4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2a4239-13c0-407a-914e-34e58ce2f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9796C3-86EE-4F26-BFA2-170CB6E13B6E}"/>
</file>

<file path=customXml/itemProps2.xml><?xml version="1.0" encoding="utf-8"?>
<ds:datastoreItem xmlns:ds="http://schemas.openxmlformats.org/officeDocument/2006/customXml" ds:itemID="{216FF2E0-42CC-4508-9AE5-E368FAD16A25}">
  <ds:schemaRefs>
    <ds:schemaRef ds:uri="c4819746-39d2-4de2-8959-d2ccfad08d7e"/>
    <ds:schemaRef ds:uri="c539aa8e-6219-45fe-acd3-ee4571ade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097AC24-AA69-4A2A-8AE0-0EAA276619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TotalTime>
  <Words>1383</Words>
  <Application>Microsoft Office PowerPoint</Application>
  <PresentationFormat>Widescreen</PresentationFormat>
  <Paragraphs>237</Paragraphs>
  <Slides>37</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Cambria</vt:lpstr>
      <vt:lpstr>Times New Roman</vt:lpstr>
      <vt:lpstr>Wingdings</vt:lpstr>
      <vt:lpstr>Office Theme</vt:lpstr>
      <vt:lpstr>1_Office Theme</vt:lpstr>
      <vt:lpstr>PowerPoint Presentation</vt:lpstr>
      <vt:lpstr>Housekeeping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MONTHLY DELIVERABLES CHECKLIST</vt:lpstr>
      <vt:lpstr>JUNE Contract Deliverables </vt:lpstr>
      <vt:lpstr>June Deliverables Continued</vt:lpstr>
      <vt:lpstr>PowerPoint Presentation</vt:lpstr>
      <vt:lpstr>Program Reminders</vt:lpstr>
      <vt:lpstr>PowerPoint Presentation</vt:lpstr>
      <vt:lpstr>PowerPoint Presentation</vt:lpstr>
      <vt:lpstr>Calendars </vt:lpstr>
      <vt:lpstr>FIELD TRIP ENHANCEMENTS</vt:lpstr>
      <vt:lpstr>PowerPoint Presentation</vt:lpstr>
      <vt:lpstr>Embedded Deliverables  Sample</vt:lpstr>
      <vt:lpstr>Embedded Deliverables Attestation</vt:lpstr>
      <vt:lpstr>INCIDENT REPORTING</vt:lpstr>
      <vt:lpstr>MONTHLY NON- EMERGENCY INCIDENT REPORT LOG</vt:lpstr>
      <vt:lpstr>INCIDENT REPORTING FORM</vt:lpstr>
      <vt:lpstr>PowerPoint Presentation</vt:lpstr>
      <vt:lpstr>PowerPoint Presentation</vt:lpstr>
      <vt:lpstr>Staff Requirements </vt:lpstr>
      <vt:lpstr>Attendance Example #1</vt:lpstr>
      <vt:lpstr>Attendance Example #2</vt:lpstr>
      <vt:lpstr>Attendance Example #3</vt:lpstr>
      <vt:lpstr>Attendance Example #4</vt:lpstr>
      <vt:lpstr>Data Support </vt:lpstr>
      <vt:lpstr>PowerPoint Presentation</vt:lpstr>
      <vt:lpstr>RESOURCES for TRAINING DELIVERABLES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 PROVIDER ONBOARDING</dc:title>
  <dc:creator>Sibley, Deborah</dc:creator>
  <cp:lastModifiedBy>Allen, Tousha - JCOD</cp:lastModifiedBy>
  <cp:revision>10</cp:revision>
  <cp:lastPrinted>2024-05-13T13:25:50Z</cp:lastPrinted>
  <dcterms:created xsi:type="dcterms:W3CDTF">2022-05-09T14:19:44Z</dcterms:created>
  <dcterms:modified xsi:type="dcterms:W3CDTF">2024-06-06T14:11:49Z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2021-07-15T00:00:00Z</vt:filetime>
  </property>
  <property fmtid="{D5CDD505-2E9C-101B-9397-08002B2CF9AE}" pid="3" name="LastSaved">
    <vt:filetime>2022-05-09T00:00:00Z</vt:filetime>
  </property>
  <property fmtid="{D5CDD505-2E9C-101B-9397-08002B2CF9AE}" pid="4" name="ContentTypeId">
    <vt:lpwstr>0x010100E0BA22DEE820734682C80C7D39F34106</vt:lpwstr>
  </property>
</Properties>
</file>