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6" r:id="rId5"/>
  </p:sldMasterIdLst>
  <p:notesMasterIdLst>
    <p:notesMasterId r:id="rId48"/>
  </p:notesMasterIdLst>
  <p:sldIdLst>
    <p:sldId id="404" r:id="rId6"/>
    <p:sldId id="419" r:id="rId7"/>
    <p:sldId id="259" r:id="rId8"/>
    <p:sldId id="438" r:id="rId9"/>
    <p:sldId id="415" r:id="rId10"/>
    <p:sldId id="453" r:id="rId11"/>
    <p:sldId id="267" r:id="rId12"/>
    <p:sldId id="291" r:id="rId13"/>
    <p:sldId id="292" r:id="rId14"/>
    <p:sldId id="293" r:id="rId15"/>
    <p:sldId id="294" r:id="rId16"/>
    <p:sldId id="295" r:id="rId17"/>
    <p:sldId id="440" r:id="rId18"/>
    <p:sldId id="424" r:id="rId19"/>
    <p:sldId id="425" r:id="rId20"/>
    <p:sldId id="297" r:id="rId21"/>
    <p:sldId id="441" r:id="rId22"/>
    <p:sldId id="437" r:id="rId23"/>
    <p:sldId id="436" r:id="rId24"/>
    <p:sldId id="434" r:id="rId25"/>
    <p:sldId id="432" r:id="rId26"/>
    <p:sldId id="442" r:id="rId27"/>
    <p:sldId id="414" r:id="rId28"/>
    <p:sldId id="449" r:id="rId29"/>
    <p:sldId id="445" r:id="rId30"/>
    <p:sldId id="277" r:id="rId31"/>
    <p:sldId id="278" r:id="rId32"/>
    <p:sldId id="279" r:id="rId33"/>
    <p:sldId id="451" r:id="rId34"/>
    <p:sldId id="452" r:id="rId35"/>
    <p:sldId id="426" r:id="rId36"/>
    <p:sldId id="299" r:id="rId37"/>
    <p:sldId id="444" r:id="rId38"/>
    <p:sldId id="285" r:id="rId39"/>
    <p:sldId id="286" r:id="rId40"/>
    <p:sldId id="287" r:id="rId41"/>
    <p:sldId id="288" r:id="rId42"/>
    <p:sldId id="289" r:id="rId43"/>
    <p:sldId id="454" r:id="rId44"/>
    <p:sldId id="431" r:id="rId45"/>
    <p:sldId id="290" r:id="rId46"/>
    <p:sldId id="296" r:id="rId47"/>
  </p:sldIdLst>
  <p:sldSz cx="12192000" cy="6858000"/>
  <p:notesSz cx="9220200" cy="6934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8EA78E-51DD-4B8B-9D28-6E0B707768AB}" v="115" dt="2022-08-09T18:54:58.537"/>
    <p1510:client id="{4EDAB466-A247-466F-195A-A957CA3E5563}" v="10" dt="2022-08-09T18:43:32.304"/>
    <p1510:client id="{59B71D8A-7566-9E69-2735-153BEA14A3C2}" v="373" dt="2022-08-08T15:12:56.284"/>
    <p1510:client id="{669B9A3E-5165-A4E7-677F-3A587C564221}" v="2" dt="2022-08-08T16:49:52.289"/>
    <p1510:client id="{8B205343-FDB0-697F-9D05-2C6C9E7D3795}" v="13" dt="2022-08-08T16:56:01.978"/>
    <p1510:client id="{95ADB208-34A6-C902-F73A-5F56F7B2C592}" v="123" dt="2022-08-08T16:46:57.272"/>
    <p1510:client id="{B3561AF2-5003-D03E-255E-7C4A3CB5AD55}" v="80" dt="2022-08-08T16:20:55.855"/>
    <p1510:client id="{CFD98962-11A5-39EB-DB99-360F2CD220C3}" v="100" dt="2022-08-08T16:29:07.656"/>
    <p1510:client id="{EBCA8E65-D7F1-D71A-B51D-1D0507C0EDE9}" v="786" dt="2022-08-08T20:36:06.872"/>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228" y="102"/>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7BF18D-B98D-4CFC-ADFA-1282B4C8FBA5}" type="doc">
      <dgm:prSet loTypeId="urn:microsoft.com/office/officeart/2005/8/layout/vList5" loCatId="list" qsTypeId="urn:microsoft.com/office/officeart/2005/8/quickstyle/simple1" qsCatId="simple" csTypeId="urn:microsoft.com/office/officeart/2005/8/colors/colorful5" csCatId="colorful"/>
      <dgm:spPr/>
      <dgm:t>
        <a:bodyPr/>
        <a:lstStyle/>
        <a:p>
          <a:endParaRPr lang="en-US"/>
        </a:p>
      </dgm:t>
    </dgm:pt>
    <dgm:pt modelId="{8CA8BEA5-2284-4B15-996C-095F86FDADF2}">
      <dgm:prSet/>
      <dgm:spPr/>
      <dgm:t>
        <a:bodyPr/>
        <a:lstStyle/>
        <a:p>
          <a:r>
            <a:rPr lang="en-US"/>
            <a:t>All non-emergency incidents will be reported on the Monthly Non-Emergency Incident Report Log (</a:t>
          </a:r>
          <a:r>
            <a:rPr lang="en-US" b="1">
              <a:solidFill>
                <a:srgbClr val="FF0000"/>
              </a:solidFill>
            </a:rPr>
            <a:t>including COVID-19</a:t>
          </a:r>
          <a:r>
            <a:rPr lang="en-US"/>
            <a:t>)</a:t>
          </a:r>
          <a:r>
            <a:rPr lang="en-US" b="1"/>
            <a:t>.</a:t>
          </a:r>
          <a:endParaRPr lang="en-US"/>
        </a:p>
      </dgm:t>
    </dgm:pt>
    <dgm:pt modelId="{1DC92F3F-696F-4F55-A7C1-5CD41C0B867A}" type="parTrans" cxnId="{9E3455E1-6550-4694-9713-F6DA36E011BE}">
      <dgm:prSet/>
      <dgm:spPr/>
      <dgm:t>
        <a:bodyPr/>
        <a:lstStyle/>
        <a:p>
          <a:endParaRPr lang="en-US"/>
        </a:p>
      </dgm:t>
    </dgm:pt>
    <dgm:pt modelId="{A49EAAF6-D9E6-43C3-AF74-9B56CA2A2731}" type="sibTrans" cxnId="{9E3455E1-6550-4694-9713-F6DA36E011BE}">
      <dgm:prSet/>
      <dgm:spPr/>
      <dgm:t>
        <a:bodyPr/>
        <a:lstStyle/>
        <a:p>
          <a:endParaRPr lang="en-US"/>
        </a:p>
      </dgm:t>
    </dgm:pt>
    <dgm:pt modelId="{E96B8FED-22A4-4295-B6CA-241A168E3B14}">
      <dgm:prSet/>
      <dgm:spPr/>
      <dgm:t>
        <a:bodyPr/>
        <a:lstStyle/>
        <a:p>
          <a:r>
            <a:rPr lang="en-US"/>
            <a:t>The log is a monthly deliverable; therefore, it will be attached to the Monthly Reimbursement</a:t>
          </a:r>
          <a:r>
            <a:rPr lang="en-US" b="1"/>
            <a:t>.</a:t>
          </a:r>
          <a:r>
            <a:rPr lang="en-US"/>
            <a:t>  </a:t>
          </a:r>
        </a:p>
      </dgm:t>
    </dgm:pt>
    <dgm:pt modelId="{76590859-0A0B-4990-8A30-752450A3D8EA}" type="parTrans" cxnId="{F2BDED8D-09B9-4C4C-A5B7-385E8B837637}">
      <dgm:prSet/>
      <dgm:spPr/>
      <dgm:t>
        <a:bodyPr/>
        <a:lstStyle/>
        <a:p>
          <a:endParaRPr lang="en-US"/>
        </a:p>
      </dgm:t>
    </dgm:pt>
    <dgm:pt modelId="{008CC886-2DA0-4A9B-9C74-429DE983210A}" type="sibTrans" cxnId="{F2BDED8D-09B9-4C4C-A5B7-385E8B837637}">
      <dgm:prSet/>
      <dgm:spPr/>
      <dgm:t>
        <a:bodyPr/>
        <a:lstStyle/>
        <a:p>
          <a:endParaRPr lang="en-US"/>
        </a:p>
      </dgm:t>
    </dgm:pt>
    <dgm:pt modelId="{8E10C61A-B117-4BEF-A1B6-6C337244B443}">
      <dgm:prSet/>
      <dgm:spPr/>
      <dgm:t>
        <a:bodyPr/>
        <a:lstStyle/>
        <a:p>
          <a:r>
            <a:rPr lang="en-US"/>
            <a:t>If no incidents occurred, please complete the log and check the box, at the bottom of the form, indicating that no incidents occurred.   </a:t>
          </a:r>
        </a:p>
      </dgm:t>
    </dgm:pt>
    <dgm:pt modelId="{380FBA0A-2EFD-4BC3-95C5-B159DF6B6C3D}" type="parTrans" cxnId="{7FBC9025-C991-4858-9F17-8D04A253F4A5}">
      <dgm:prSet/>
      <dgm:spPr/>
      <dgm:t>
        <a:bodyPr/>
        <a:lstStyle/>
        <a:p>
          <a:endParaRPr lang="en-US"/>
        </a:p>
      </dgm:t>
    </dgm:pt>
    <dgm:pt modelId="{95EDCE05-D426-4223-9ACD-081AF29497E2}" type="sibTrans" cxnId="{7FBC9025-C991-4858-9F17-8D04A253F4A5}">
      <dgm:prSet/>
      <dgm:spPr/>
      <dgm:t>
        <a:bodyPr/>
        <a:lstStyle/>
        <a:p>
          <a:endParaRPr lang="en-US"/>
        </a:p>
      </dgm:t>
    </dgm:pt>
    <dgm:pt modelId="{129253DB-D186-4C8C-8802-49062846239F}" type="pres">
      <dgm:prSet presAssocID="{457BF18D-B98D-4CFC-ADFA-1282B4C8FBA5}" presName="Name0" presStyleCnt="0">
        <dgm:presLayoutVars>
          <dgm:dir/>
          <dgm:animLvl val="lvl"/>
          <dgm:resizeHandles val="exact"/>
        </dgm:presLayoutVars>
      </dgm:prSet>
      <dgm:spPr/>
    </dgm:pt>
    <dgm:pt modelId="{98C7C43A-F8A7-41DC-B0A3-1FA39A36DE65}" type="pres">
      <dgm:prSet presAssocID="{8CA8BEA5-2284-4B15-996C-095F86FDADF2}" presName="linNode" presStyleCnt="0"/>
      <dgm:spPr/>
    </dgm:pt>
    <dgm:pt modelId="{AC5CF575-B01D-4CD2-9205-6BDEC135A460}" type="pres">
      <dgm:prSet presAssocID="{8CA8BEA5-2284-4B15-996C-095F86FDADF2}" presName="parentText" presStyleLbl="node1" presStyleIdx="0" presStyleCnt="3">
        <dgm:presLayoutVars>
          <dgm:chMax val="1"/>
          <dgm:bulletEnabled val="1"/>
        </dgm:presLayoutVars>
      </dgm:prSet>
      <dgm:spPr/>
    </dgm:pt>
    <dgm:pt modelId="{5DDE3AE2-72E5-464B-A5A6-24E8F93726A5}" type="pres">
      <dgm:prSet presAssocID="{A49EAAF6-D9E6-43C3-AF74-9B56CA2A2731}" presName="sp" presStyleCnt="0"/>
      <dgm:spPr/>
    </dgm:pt>
    <dgm:pt modelId="{ED434E2B-757A-47D4-84F6-26B0D6E64ADC}" type="pres">
      <dgm:prSet presAssocID="{E96B8FED-22A4-4295-B6CA-241A168E3B14}" presName="linNode" presStyleCnt="0"/>
      <dgm:spPr/>
    </dgm:pt>
    <dgm:pt modelId="{5EDA00D7-06BF-4E2A-A25C-BB1E0AB0C412}" type="pres">
      <dgm:prSet presAssocID="{E96B8FED-22A4-4295-B6CA-241A168E3B14}" presName="parentText" presStyleLbl="node1" presStyleIdx="1" presStyleCnt="3">
        <dgm:presLayoutVars>
          <dgm:chMax val="1"/>
          <dgm:bulletEnabled val="1"/>
        </dgm:presLayoutVars>
      </dgm:prSet>
      <dgm:spPr/>
    </dgm:pt>
    <dgm:pt modelId="{7D3A8431-31D0-4B46-924B-AA4FEF01A07F}" type="pres">
      <dgm:prSet presAssocID="{008CC886-2DA0-4A9B-9C74-429DE983210A}" presName="sp" presStyleCnt="0"/>
      <dgm:spPr/>
    </dgm:pt>
    <dgm:pt modelId="{5EEE3A67-0AC8-4E9F-942B-AB4CBCFF13AA}" type="pres">
      <dgm:prSet presAssocID="{8E10C61A-B117-4BEF-A1B6-6C337244B443}" presName="linNode" presStyleCnt="0"/>
      <dgm:spPr/>
    </dgm:pt>
    <dgm:pt modelId="{E5685BCA-3DBE-4A82-8159-91E5AD02D487}" type="pres">
      <dgm:prSet presAssocID="{8E10C61A-B117-4BEF-A1B6-6C337244B443}" presName="parentText" presStyleLbl="node1" presStyleIdx="2" presStyleCnt="3">
        <dgm:presLayoutVars>
          <dgm:chMax val="1"/>
          <dgm:bulletEnabled val="1"/>
        </dgm:presLayoutVars>
      </dgm:prSet>
      <dgm:spPr/>
    </dgm:pt>
  </dgm:ptLst>
  <dgm:cxnLst>
    <dgm:cxn modelId="{74843216-5DFF-4742-BD3D-9491085BEE97}" type="presOf" srcId="{457BF18D-B98D-4CFC-ADFA-1282B4C8FBA5}" destId="{129253DB-D186-4C8C-8802-49062846239F}" srcOrd="0" destOrd="0" presId="urn:microsoft.com/office/officeart/2005/8/layout/vList5"/>
    <dgm:cxn modelId="{7FBC9025-C991-4858-9F17-8D04A253F4A5}" srcId="{457BF18D-B98D-4CFC-ADFA-1282B4C8FBA5}" destId="{8E10C61A-B117-4BEF-A1B6-6C337244B443}" srcOrd="2" destOrd="0" parTransId="{380FBA0A-2EFD-4BC3-95C5-B159DF6B6C3D}" sibTransId="{95EDCE05-D426-4223-9ACD-081AF29497E2}"/>
    <dgm:cxn modelId="{0F0DF141-671F-4986-BFBE-72E5869A5B65}" type="presOf" srcId="{8E10C61A-B117-4BEF-A1B6-6C337244B443}" destId="{E5685BCA-3DBE-4A82-8159-91E5AD02D487}" srcOrd="0" destOrd="0" presId="urn:microsoft.com/office/officeart/2005/8/layout/vList5"/>
    <dgm:cxn modelId="{70DADE44-F0E2-4B05-B2D8-ED8F0500C3B4}" type="presOf" srcId="{E96B8FED-22A4-4295-B6CA-241A168E3B14}" destId="{5EDA00D7-06BF-4E2A-A25C-BB1E0AB0C412}" srcOrd="0" destOrd="0" presId="urn:microsoft.com/office/officeart/2005/8/layout/vList5"/>
    <dgm:cxn modelId="{1D737178-D360-4ED8-888B-7061CDD61886}" type="presOf" srcId="{8CA8BEA5-2284-4B15-996C-095F86FDADF2}" destId="{AC5CF575-B01D-4CD2-9205-6BDEC135A460}" srcOrd="0" destOrd="0" presId="urn:microsoft.com/office/officeart/2005/8/layout/vList5"/>
    <dgm:cxn modelId="{F2BDED8D-09B9-4C4C-A5B7-385E8B837637}" srcId="{457BF18D-B98D-4CFC-ADFA-1282B4C8FBA5}" destId="{E96B8FED-22A4-4295-B6CA-241A168E3B14}" srcOrd="1" destOrd="0" parTransId="{76590859-0A0B-4990-8A30-752450A3D8EA}" sibTransId="{008CC886-2DA0-4A9B-9C74-429DE983210A}"/>
    <dgm:cxn modelId="{9E3455E1-6550-4694-9713-F6DA36E011BE}" srcId="{457BF18D-B98D-4CFC-ADFA-1282B4C8FBA5}" destId="{8CA8BEA5-2284-4B15-996C-095F86FDADF2}" srcOrd="0" destOrd="0" parTransId="{1DC92F3F-696F-4F55-A7C1-5CD41C0B867A}" sibTransId="{A49EAAF6-D9E6-43C3-AF74-9B56CA2A2731}"/>
    <dgm:cxn modelId="{EA82B04B-4FB2-42B1-91BE-2CEED39A825F}" type="presParOf" srcId="{129253DB-D186-4C8C-8802-49062846239F}" destId="{98C7C43A-F8A7-41DC-B0A3-1FA39A36DE65}" srcOrd="0" destOrd="0" presId="urn:microsoft.com/office/officeart/2005/8/layout/vList5"/>
    <dgm:cxn modelId="{D9DF7D35-5ED0-4267-B537-964C44F2DEE3}" type="presParOf" srcId="{98C7C43A-F8A7-41DC-B0A3-1FA39A36DE65}" destId="{AC5CF575-B01D-4CD2-9205-6BDEC135A460}" srcOrd="0" destOrd="0" presId="urn:microsoft.com/office/officeart/2005/8/layout/vList5"/>
    <dgm:cxn modelId="{14C5730F-E119-49B1-928D-A6E8DD817C7F}" type="presParOf" srcId="{129253DB-D186-4C8C-8802-49062846239F}" destId="{5DDE3AE2-72E5-464B-A5A6-24E8F93726A5}" srcOrd="1" destOrd="0" presId="urn:microsoft.com/office/officeart/2005/8/layout/vList5"/>
    <dgm:cxn modelId="{C40E51D9-E5E1-4F0E-A88C-B0CA4A4B69B9}" type="presParOf" srcId="{129253DB-D186-4C8C-8802-49062846239F}" destId="{ED434E2B-757A-47D4-84F6-26B0D6E64ADC}" srcOrd="2" destOrd="0" presId="urn:microsoft.com/office/officeart/2005/8/layout/vList5"/>
    <dgm:cxn modelId="{2EC4C04A-209F-4304-A3D1-D705FD975B2B}" type="presParOf" srcId="{ED434E2B-757A-47D4-84F6-26B0D6E64ADC}" destId="{5EDA00D7-06BF-4E2A-A25C-BB1E0AB0C412}" srcOrd="0" destOrd="0" presId="urn:microsoft.com/office/officeart/2005/8/layout/vList5"/>
    <dgm:cxn modelId="{76FB7E56-B61E-429A-8234-F1183C37EA9E}" type="presParOf" srcId="{129253DB-D186-4C8C-8802-49062846239F}" destId="{7D3A8431-31D0-4B46-924B-AA4FEF01A07F}" srcOrd="3" destOrd="0" presId="urn:microsoft.com/office/officeart/2005/8/layout/vList5"/>
    <dgm:cxn modelId="{90C0761F-0E82-4098-B73E-5AFF9CADF944}" type="presParOf" srcId="{129253DB-D186-4C8C-8802-49062846239F}" destId="{5EEE3A67-0AC8-4E9F-942B-AB4CBCFF13AA}" srcOrd="4" destOrd="0" presId="urn:microsoft.com/office/officeart/2005/8/layout/vList5"/>
    <dgm:cxn modelId="{9C8ED604-3622-4878-8C3E-1DE7E315CC72}" type="presParOf" srcId="{5EEE3A67-0AC8-4E9F-942B-AB4CBCFF13AA}" destId="{E5685BCA-3DBE-4A82-8159-91E5AD02D487}"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5CF575-B01D-4CD2-9205-6BDEC135A460}">
      <dsp:nvSpPr>
        <dsp:cNvPr id="0" name=""/>
        <dsp:cNvSpPr/>
      </dsp:nvSpPr>
      <dsp:spPr>
        <a:xfrm>
          <a:off x="3364992" y="2124"/>
          <a:ext cx="3785616" cy="1402286"/>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All non-emergency incidents will be reported on the Monthly Non-Emergency Incident Report Log (</a:t>
          </a:r>
          <a:r>
            <a:rPr lang="en-US" sz="1800" b="1" kern="1200">
              <a:solidFill>
                <a:srgbClr val="FF0000"/>
              </a:solidFill>
            </a:rPr>
            <a:t>including COVID-19</a:t>
          </a:r>
          <a:r>
            <a:rPr lang="en-US" sz="1800" kern="1200"/>
            <a:t>)</a:t>
          </a:r>
          <a:r>
            <a:rPr lang="en-US" sz="1800" b="1" kern="1200"/>
            <a:t>.</a:t>
          </a:r>
          <a:endParaRPr lang="en-US" sz="1800" kern="1200"/>
        </a:p>
      </dsp:txBody>
      <dsp:txXfrm>
        <a:off x="3433446" y="70578"/>
        <a:ext cx="3648708" cy="1265378"/>
      </dsp:txXfrm>
    </dsp:sp>
    <dsp:sp modelId="{5EDA00D7-06BF-4E2A-A25C-BB1E0AB0C412}">
      <dsp:nvSpPr>
        <dsp:cNvPr id="0" name=""/>
        <dsp:cNvSpPr/>
      </dsp:nvSpPr>
      <dsp:spPr>
        <a:xfrm>
          <a:off x="3364992" y="1474525"/>
          <a:ext cx="3785616" cy="1402286"/>
        </a:xfrm>
        <a:prstGeom prst="round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The log is a monthly deliverable; therefore, it will be attached to the Monthly Reimbursement</a:t>
          </a:r>
          <a:r>
            <a:rPr lang="en-US" sz="1800" b="1" kern="1200"/>
            <a:t>.</a:t>
          </a:r>
          <a:r>
            <a:rPr lang="en-US" sz="1800" kern="1200"/>
            <a:t>  </a:t>
          </a:r>
        </a:p>
      </dsp:txBody>
      <dsp:txXfrm>
        <a:off x="3433446" y="1542979"/>
        <a:ext cx="3648708" cy="1265378"/>
      </dsp:txXfrm>
    </dsp:sp>
    <dsp:sp modelId="{E5685BCA-3DBE-4A82-8159-91E5AD02D487}">
      <dsp:nvSpPr>
        <dsp:cNvPr id="0" name=""/>
        <dsp:cNvSpPr/>
      </dsp:nvSpPr>
      <dsp:spPr>
        <a:xfrm>
          <a:off x="3364992" y="2946926"/>
          <a:ext cx="3785616" cy="1402286"/>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If no incidents occurred, please complete the log and check the box, at the bottom of the form, indicating that no incidents occurred.   </a:t>
          </a:r>
        </a:p>
      </dsp:txBody>
      <dsp:txXfrm>
        <a:off x="3433446" y="3015380"/>
        <a:ext cx="3648708" cy="126537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Header Placeholder 1">
            <a:extLst>
              <a:ext uri="{FF2B5EF4-FFF2-40B4-BE49-F238E27FC236}">
                <a16:creationId xmlns:a16="http://schemas.microsoft.com/office/drawing/2014/main" id="{86FB0226-645B-CA37-F88B-84972F79844C}"/>
              </a:ext>
            </a:extLst>
          </p:cNvPr>
          <p:cNvSpPr>
            <a:spLocks noGrp="1" noChangeArrowheads="1"/>
          </p:cNvSpPr>
          <p:nvPr>
            <p:ph type="hdr" sz="quarter"/>
          </p:nvPr>
        </p:nvSpPr>
        <p:spPr bwMode="auto">
          <a:xfrm>
            <a:off x="0" y="0"/>
            <a:ext cx="3995738" cy="347663"/>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200">
                <a:solidFill>
                  <a:srgbClr val="000000"/>
                </a:solidFill>
              </a:defRPr>
            </a:lvl1pPr>
          </a:lstStyle>
          <a:p>
            <a:pPr>
              <a:defRPr/>
            </a:pPr>
            <a:endParaRPr lang="en-US" altLang="en-US"/>
          </a:p>
        </p:txBody>
      </p:sp>
      <p:sp>
        <p:nvSpPr>
          <p:cNvPr id="20483" name="Date Placeholder 2">
            <a:extLst>
              <a:ext uri="{FF2B5EF4-FFF2-40B4-BE49-F238E27FC236}">
                <a16:creationId xmlns:a16="http://schemas.microsoft.com/office/drawing/2014/main" id="{83F27380-791D-9901-5037-F3EECA146830}"/>
              </a:ext>
            </a:extLst>
          </p:cNvPr>
          <p:cNvSpPr>
            <a:spLocks noGrp="1" noChangeArrowheads="1"/>
          </p:cNvSpPr>
          <p:nvPr>
            <p:ph type="dt" idx="1"/>
          </p:nvPr>
        </p:nvSpPr>
        <p:spPr bwMode="auto">
          <a:xfrm>
            <a:off x="5222875" y="0"/>
            <a:ext cx="3994150" cy="347663"/>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defRPr>
            </a:lvl1pPr>
          </a:lstStyle>
          <a:p>
            <a:pPr>
              <a:defRPr/>
            </a:pPr>
            <a:fld id="{6252B633-0B39-495A-8C6F-68C57AE8D693}" type="datetimeFigureOut">
              <a:rPr lang="en-US" altLang="en-US"/>
              <a:pPr>
                <a:defRPr/>
              </a:pPr>
              <a:t>8/9/2022</a:t>
            </a:fld>
            <a:endParaRPr lang="en-US" altLang="en-US"/>
          </a:p>
        </p:txBody>
      </p:sp>
      <p:sp>
        <p:nvSpPr>
          <p:cNvPr id="4" name="Slide Image Placeholder 3">
            <a:extLst>
              <a:ext uri="{FF2B5EF4-FFF2-40B4-BE49-F238E27FC236}">
                <a16:creationId xmlns:a16="http://schemas.microsoft.com/office/drawing/2014/main" id="{942D6323-A46D-D96A-F7E2-FBD0C38F6EDD}"/>
              </a:ext>
            </a:extLst>
          </p:cNvPr>
          <p:cNvSpPr>
            <a:spLocks noGrp="1" noRot="1" noChangeAspect="1"/>
          </p:cNvSpPr>
          <p:nvPr>
            <p:ph type="sldImg" idx="2"/>
          </p:nvPr>
        </p:nvSpPr>
        <p:spPr>
          <a:xfrm>
            <a:off x="2530475" y="866775"/>
            <a:ext cx="4159250" cy="233997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C4BB711F-CFDF-6E88-3FB4-12C3971799CD}"/>
              </a:ext>
            </a:extLst>
          </p:cNvPr>
          <p:cNvSpPr>
            <a:spLocks noGrp="1"/>
          </p:cNvSpPr>
          <p:nvPr>
            <p:ph type="body" sz="quarter" idx="3"/>
          </p:nvPr>
        </p:nvSpPr>
        <p:spPr>
          <a:xfrm>
            <a:off x="922338" y="3336925"/>
            <a:ext cx="7375525" cy="27305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486" name="Footer Placeholder 5">
            <a:extLst>
              <a:ext uri="{FF2B5EF4-FFF2-40B4-BE49-F238E27FC236}">
                <a16:creationId xmlns:a16="http://schemas.microsoft.com/office/drawing/2014/main" id="{A92464F1-EB41-4E20-8FE1-C809654EAFD1}"/>
              </a:ext>
            </a:extLst>
          </p:cNvPr>
          <p:cNvSpPr>
            <a:spLocks noGrp="1" noChangeArrowheads="1"/>
          </p:cNvSpPr>
          <p:nvPr>
            <p:ph type="ftr" sz="quarter" idx="4"/>
          </p:nvPr>
        </p:nvSpPr>
        <p:spPr bwMode="auto">
          <a:xfrm>
            <a:off x="0" y="6586538"/>
            <a:ext cx="3995738" cy="347662"/>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defRPr>
            </a:lvl1pPr>
          </a:lstStyle>
          <a:p>
            <a:pPr>
              <a:defRPr/>
            </a:pPr>
            <a:endParaRPr lang="en-US" altLang="en-US"/>
          </a:p>
        </p:txBody>
      </p:sp>
      <p:sp>
        <p:nvSpPr>
          <p:cNvPr id="20487" name="Slide Number Placeholder 6">
            <a:extLst>
              <a:ext uri="{FF2B5EF4-FFF2-40B4-BE49-F238E27FC236}">
                <a16:creationId xmlns:a16="http://schemas.microsoft.com/office/drawing/2014/main" id="{B4A864EE-C876-9EC1-50E2-F5B405299993}"/>
              </a:ext>
            </a:extLst>
          </p:cNvPr>
          <p:cNvSpPr>
            <a:spLocks noGrp="1" noChangeArrowheads="1"/>
          </p:cNvSpPr>
          <p:nvPr>
            <p:ph type="sldNum" sz="quarter" idx="5"/>
          </p:nvPr>
        </p:nvSpPr>
        <p:spPr bwMode="auto">
          <a:xfrm>
            <a:off x="5222875" y="6586538"/>
            <a:ext cx="3994150" cy="347662"/>
          </a:xfrm>
          <a:prstGeom prst="rect">
            <a:avLst/>
          </a:prstGeom>
          <a:noFill/>
          <a:ln>
            <a:noFill/>
          </a:ln>
        </p:spPr>
        <p:txBody>
          <a:bodyPr vert="horz" wrap="square" lIns="91440" tIns="45720" rIns="91440" bIns="45720" numCol="1" anchor="b" anchorCtr="0" compatLnSpc="1">
            <a:prstTxWarp prst="textNoShape">
              <a:avLst/>
            </a:prstTxWarp>
          </a:bodyPr>
          <a:lstStyle>
            <a:lvl1pPr algn="r" eaLnBrk="1" hangingPunct="1">
              <a:defRPr sz="1200">
                <a:solidFill>
                  <a:srgbClr val="000000"/>
                </a:solidFill>
              </a:defRPr>
            </a:lvl1pPr>
          </a:lstStyle>
          <a:p>
            <a:pPr>
              <a:defRPr/>
            </a:pPr>
            <a:fld id="{7A3B1E87-9226-431D-989E-E6E94D65E39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A3B1E87-9226-431D-989E-E6E94D65E390}" type="slidenum">
              <a:rPr lang="en-US" altLang="en-US" smtClean="0"/>
              <a:pPr>
                <a:defRPr/>
              </a:pPr>
              <a:t>5</a:t>
            </a:fld>
            <a:endParaRPr lang="en-US" altLang="en-US"/>
          </a:p>
        </p:txBody>
      </p:sp>
    </p:spTree>
    <p:extLst>
      <p:ext uri="{BB962C8B-B14F-4D97-AF65-F5344CB8AC3E}">
        <p14:creationId xmlns:p14="http://schemas.microsoft.com/office/powerpoint/2010/main" val="3550528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A3B1E87-9226-431D-989E-E6E94D65E390}" type="slidenum">
              <a:rPr lang="en-US" altLang="en-US" smtClean="0"/>
              <a:pPr>
                <a:defRPr/>
              </a:pPr>
              <a:t>6</a:t>
            </a:fld>
            <a:endParaRPr lang="en-US" altLang="en-US"/>
          </a:p>
        </p:txBody>
      </p:sp>
    </p:spTree>
    <p:extLst>
      <p:ext uri="{BB962C8B-B14F-4D97-AF65-F5344CB8AC3E}">
        <p14:creationId xmlns:p14="http://schemas.microsoft.com/office/powerpoint/2010/main" val="1140736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7751B958-9769-EE8C-9CE2-A0F345A651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7883A151-D31E-61D8-9A3D-D7CB3E83A3D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0180" name="Slide Number Placeholder 3">
            <a:extLst>
              <a:ext uri="{FF2B5EF4-FFF2-40B4-BE49-F238E27FC236}">
                <a16:creationId xmlns:a16="http://schemas.microsoft.com/office/drawing/2014/main" id="{33C7B6D5-E6C1-5EBF-DCD2-78B9D665D14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E940C4B-3B08-4E1E-989E-2D1CCFD61648}" type="slidenum">
              <a:rPr lang="en-US" altLang="en-US" smtClean="0">
                <a:solidFill>
                  <a:srgbClr val="000000"/>
                </a:solidFill>
              </a:rPr>
              <a:pPr/>
              <a:t>21</a:t>
            </a:fld>
            <a:endParaRPr lang="en-US" alt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13.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pic>
        <p:nvPicPr>
          <p:cNvPr id="4" name="bg object 16">
            <a:extLst>
              <a:ext uri="{FF2B5EF4-FFF2-40B4-BE49-F238E27FC236}">
                <a16:creationId xmlns:a16="http://schemas.microsoft.com/office/drawing/2014/main" id="{74A30D0C-161B-F12D-B41B-81C8E0D5FB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0"/>
            <a:ext cx="781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g object 17">
            <a:extLst>
              <a:ext uri="{FF2B5EF4-FFF2-40B4-BE49-F238E27FC236}">
                <a16:creationId xmlns:a16="http://schemas.microsoft.com/office/drawing/2014/main" id="{991030F2-F095-96CE-5B6D-D9D128B5E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0" y="0"/>
            <a:ext cx="78105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g object 18">
            <a:extLst>
              <a:ext uri="{FF2B5EF4-FFF2-40B4-BE49-F238E27FC236}">
                <a16:creationId xmlns:a16="http://schemas.microsoft.com/office/drawing/2014/main" id="{8414B152-4C2D-0C52-6A9E-A3BFCE6F1A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9825" y="0"/>
            <a:ext cx="18573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g object 19">
            <a:extLst>
              <a:ext uri="{FF2B5EF4-FFF2-40B4-BE49-F238E27FC236}">
                <a16:creationId xmlns:a16="http://schemas.microsoft.com/office/drawing/2014/main" id="{BD6BDA68-C0D7-5465-39D0-782684C076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1500" y="6667500"/>
            <a:ext cx="7810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g object 20">
            <a:extLst>
              <a:ext uri="{FF2B5EF4-FFF2-40B4-BE49-F238E27FC236}">
                <a16:creationId xmlns:a16="http://schemas.microsoft.com/office/drawing/2014/main" id="{6D88DC00-F2C3-A421-6F32-5D3C4FBEA0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791075"/>
            <a:ext cx="9652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older 2"/>
          <p:cNvSpPr>
            <a:spLocks noGrp="1"/>
          </p:cNvSpPr>
          <p:nvPr>
            <p:ph type="ctrTitle"/>
          </p:nvPr>
        </p:nvSpPr>
        <p:spPr>
          <a:xfrm>
            <a:off x="292417" y="2609849"/>
            <a:ext cx="11607165" cy="1282700"/>
          </a:xfrm>
          <a:prstGeom prst="rect">
            <a:avLst/>
          </a:prstGeom>
        </p:spPr>
        <p:txBody>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a:lstStyle>
            <a:lvl1pPr>
              <a:defRPr/>
            </a:lvl1pPr>
          </a:lstStyle>
          <a:p>
            <a:endParaRPr/>
          </a:p>
        </p:txBody>
      </p:sp>
      <p:sp>
        <p:nvSpPr>
          <p:cNvPr id="9" name="Holder 4">
            <a:extLst>
              <a:ext uri="{FF2B5EF4-FFF2-40B4-BE49-F238E27FC236}">
                <a16:creationId xmlns:a16="http://schemas.microsoft.com/office/drawing/2014/main" id="{459729DD-5F56-7E3E-C620-E027B118F757}"/>
              </a:ext>
            </a:extLst>
          </p:cNvPr>
          <p:cNvSpPr>
            <a:spLocks noGrp="1"/>
          </p:cNvSpPr>
          <p:nvPr>
            <p:ph type="ftr" sz="quarter" idx="10"/>
          </p:nvPr>
        </p:nvSpPr>
        <p:spPr/>
        <p:txBody>
          <a:bodyPr/>
          <a:lstStyle>
            <a:lvl1pPr>
              <a:defRPr sz="750" b="0" i="0">
                <a:solidFill>
                  <a:srgbClr val="585858"/>
                </a:solidFill>
                <a:latin typeface="Arial"/>
                <a:cs typeface="Arial"/>
              </a:defRPr>
            </a:lvl1pPr>
          </a:lstStyle>
          <a:p>
            <a:pPr>
              <a:defRPr/>
            </a:pPr>
            <a:endParaRPr/>
          </a:p>
        </p:txBody>
      </p:sp>
      <p:sp>
        <p:nvSpPr>
          <p:cNvPr id="10" name="Holder 5">
            <a:extLst>
              <a:ext uri="{FF2B5EF4-FFF2-40B4-BE49-F238E27FC236}">
                <a16:creationId xmlns:a16="http://schemas.microsoft.com/office/drawing/2014/main" id="{D9434049-5ED4-3461-CCAE-310C9931C372}"/>
              </a:ext>
            </a:extLst>
          </p:cNvPr>
          <p:cNvSpPr>
            <a:spLocks noGrp="1" noChangeArrowheads="1"/>
          </p:cNvSpPr>
          <p:nvPr>
            <p:ph type="dt" sz="half" idx="11"/>
          </p:nvPr>
        </p:nvSpPr>
        <p:spPr/>
        <p:txBody>
          <a:bodyPr/>
          <a:lstStyle>
            <a:lvl1pPr>
              <a:defRPr/>
            </a:lvl1pPr>
          </a:lstStyle>
          <a:p>
            <a:pPr>
              <a:defRPr/>
            </a:pPr>
            <a:fld id="{32CC9B0B-80C0-461E-B301-19526375B220}" type="datetimeFigureOut">
              <a:rPr lang="en-US" altLang="en-US"/>
              <a:pPr>
                <a:defRPr/>
              </a:pPr>
              <a:t>8/9/2022</a:t>
            </a:fld>
            <a:endParaRPr lang="en-US" altLang="en-US"/>
          </a:p>
        </p:txBody>
      </p:sp>
      <p:sp>
        <p:nvSpPr>
          <p:cNvPr id="11" name="Holder 6">
            <a:extLst>
              <a:ext uri="{FF2B5EF4-FFF2-40B4-BE49-F238E27FC236}">
                <a16:creationId xmlns:a16="http://schemas.microsoft.com/office/drawing/2014/main" id="{BDB77DE8-5352-17BD-64FE-5629413EF886}"/>
              </a:ext>
            </a:extLst>
          </p:cNvPr>
          <p:cNvSpPr>
            <a:spLocks noGrp="1"/>
          </p:cNvSpPr>
          <p:nvPr>
            <p:ph type="sldNum" sz="quarter" idx="12"/>
          </p:nvPr>
        </p:nvSpPr>
        <p:spPr/>
        <p:txBody>
          <a:bodyPr/>
          <a:lstStyle>
            <a:lvl1pPr>
              <a:defRPr sz="750" b="0" i="0">
                <a:solidFill>
                  <a:schemeClr val="bg1"/>
                </a:solidFill>
                <a:latin typeface="Arial"/>
                <a:cs typeface="Arial"/>
              </a:defRPr>
            </a:lvl1pPr>
          </a:lstStyle>
          <a:p>
            <a:pPr>
              <a:defRPr/>
            </a:pPr>
            <a:fld id="{47C0FCD9-AFAF-4CFB-9689-B7B1BBA81480}" type="slidenum">
              <a:rPr/>
              <a:pPr>
                <a:defRPr/>
              </a:pPr>
              <a:t>‹#›</a:t>
            </a:fld>
            <a:endParaRPr/>
          </a:p>
        </p:txBody>
      </p:sp>
    </p:spTree>
    <p:extLst>
      <p:ext uri="{BB962C8B-B14F-4D97-AF65-F5344CB8AC3E}">
        <p14:creationId xmlns:p14="http://schemas.microsoft.com/office/powerpoint/2010/main" val="2956475986"/>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_Divider">
    <p:spTree>
      <p:nvGrpSpPr>
        <p:cNvPr id="1" name=""/>
        <p:cNvGrpSpPr/>
        <p:nvPr/>
      </p:nvGrpSpPr>
      <p:grpSpPr>
        <a:xfrm>
          <a:off x="0" y="0"/>
          <a:ext cx="0" cy="0"/>
          <a:chOff x="0" y="0"/>
          <a:chExt cx="0" cy="0"/>
        </a:xfrm>
      </p:grpSpPr>
      <p:pic>
        <p:nvPicPr>
          <p:cNvPr id="2" name="Picture 10" descr="A picture containing object, clock&#10;&#10;Description automatically generated">
            <a:extLst>
              <a:ext uri="{FF2B5EF4-FFF2-40B4-BE49-F238E27FC236}">
                <a16:creationId xmlns:a16="http://schemas.microsoft.com/office/drawing/2014/main" id="{A8E18CCC-337D-47FA-23F8-A44B4669BE9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4743450"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A group of people standing in front of a crowd&#10;&#10;Description automatically generated">
            <a:extLst>
              <a:ext uri="{FF2B5EF4-FFF2-40B4-BE49-F238E27FC236}">
                <a16:creationId xmlns:a16="http://schemas.microsoft.com/office/drawing/2014/main" id="{890BBE5A-A94E-D210-A32C-2EE01F31D9B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11702" t="563" r="14894" b="12335"/>
          <a:stretch>
            <a:fillRect/>
          </a:stretch>
        </p:blipFill>
        <p:spPr bwMode="auto">
          <a:xfrm>
            <a:off x="4743450" y="0"/>
            <a:ext cx="7448550" cy="589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2">
            <a:extLst>
              <a:ext uri="{FF2B5EF4-FFF2-40B4-BE49-F238E27FC236}">
                <a16:creationId xmlns:a16="http://schemas.microsoft.com/office/drawing/2014/main" id="{1B16CF75-35D4-F835-BCB1-71A24F4DDD4C}"/>
              </a:ext>
            </a:extLst>
          </p:cNvPr>
          <p:cNvGrpSpPr>
            <a:grpSpLocks/>
          </p:cNvGrpSpPr>
          <p:nvPr userDrawn="1"/>
        </p:nvGrpSpPr>
        <p:grpSpPr bwMode="auto">
          <a:xfrm>
            <a:off x="0" y="5930900"/>
            <a:ext cx="12192000" cy="927100"/>
            <a:chOff x="0" y="0"/>
            <a:chExt cx="12192000" cy="1409698"/>
          </a:xfrm>
        </p:grpSpPr>
        <p:sp>
          <p:nvSpPr>
            <p:cNvPr id="5" name="Rectangle 4">
              <a:extLst>
                <a:ext uri="{FF2B5EF4-FFF2-40B4-BE49-F238E27FC236}">
                  <a16:creationId xmlns:a16="http://schemas.microsoft.com/office/drawing/2014/main" id="{7078791C-A97D-71C3-4925-F6226F72A4CE}"/>
                </a:ext>
              </a:extLst>
            </p:cNvPr>
            <p:cNvSpPr/>
            <p:nvPr userDrawn="1"/>
          </p:nvSpPr>
          <p:spPr>
            <a:xfrm>
              <a:off x="7802563" y="0"/>
              <a:ext cx="4389437" cy="1409698"/>
            </a:xfrm>
            <a:prstGeom prst="rect">
              <a:avLst/>
            </a:prstGeom>
            <a:pattFill prst="pct5">
              <a:fgClr>
                <a:schemeClr val="accent1">
                  <a:lumMod val="40000"/>
                  <a:lumOff val="6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6" name="Rectangle 5">
              <a:extLst>
                <a:ext uri="{FF2B5EF4-FFF2-40B4-BE49-F238E27FC236}">
                  <a16:creationId xmlns:a16="http://schemas.microsoft.com/office/drawing/2014/main" id="{5418275C-37ED-56D5-C099-7734DF843F9C}"/>
                </a:ext>
              </a:extLst>
            </p:cNvPr>
            <p:cNvSpPr/>
            <p:nvPr userDrawn="1"/>
          </p:nvSpPr>
          <p:spPr>
            <a:xfrm>
              <a:off x="0" y="0"/>
              <a:ext cx="4389438" cy="1409698"/>
            </a:xfrm>
            <a:prstGeom prst="rect">
              <a:avLst/>
            </a:prstGeom>
            <a:pattFill prst="pct5">
              <a:fgClr>
                <a:schemeClr val="accent1">
                  <a:lumMod val="40000"/>
                  <a:lumOff val="6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grpSp>
      <p:sp>
        <p:nvSpPr>
          <p:cNvPr id="7" name="TextBox 6">
            <a:extLst>
              <a:ext uri="{FF2B5EF4-FFF2-40B4-BE49-F238E27FC236}">
                <a16:creationId xmlns:a16="http://schemas.microsoft.com/office/drawing/2014/main" id="{CC4C74C1-2E06-1D84-0BC8-5FF7F528A430}"/>
              </a:ext>
            </a:extLst>
          </p:cNvPr>
          <p:cNvSpPr txBox="1">
            <a:spLocks noChangeArrowheads="1"/>
          </p:cNvSpPr>
          <p:nvPr userDrawn="1"/>
        </p:nvSpPr>
        <p:spPr bwMode="auto">
          <a:xfrm>
            <a:off x="-1874838" y="-1162050"/>
            <a:ext cx="0" cy="0"/>
          </a:xfrm>
          <a:prstGeom prst="rect">
            <a:avLst/>
          </a:prstGeom>
          <a:noFill/>
          <a:ln>
            <a:noFill/>
          </a:ln>
        </p:spPr>
        <p:txBody>
          <a:bodyPr wrap="none"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600">
              <a:solidFill>
                <a:schemeClr val="tx2"/>
              </a:solidFill>
            </a:endParaRPr>
          </a:p>
        </p:txBody>
      </p:sp>
      <p:sp>
        <p:nvSpPr>
          <p:cNvPr id="8" name="Rectangle 7">
            <a:extLst>
              <a:ext uri="{FF2B5EF4-FFF2-40B4-BE49-F238E27FC236}">
                <a16:creationId xmlns:a16="http://schemas.microsoft.com/office/drawing/2014/main" id="{5EFFAB95-6B2D-F700-5259-7EE02F9AD19F}"/>
              </a:ext>
            </a:extLst>
          </p:cNvPr>
          <p:cNvSpPr/>
          <p:nvPr userDrawn="1"/>
        </p:nvSpPr>
        <p:spPr>
          <a:xfrm>
            <a:off x="0" y="0"/>
            <a:ext cx="4743450" cy="5930900"/>
          </a:xfrm>
          <a:prstGeom prst="rect">
            <a:avLst/>
          </a:prstGeom>
          <a:gradFill flip="none" rotWithShape="1">
            <a:gsLst>
              <a:gs pos="0">
                <a:schemeClr val="accent2"/>
              </a:gs>
              <a:gs pos="99000">
                <a:schemeClr val="accent2">
                  <a:lumMod val="60000"/>
                  <a:lumOff val="40000"/>
                  <a:alpha val="8800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9" name="Rectangle 8">
            <a:extLst>
              <a:ext uri="{FF2B5EF4-FFF2-40B4-BE49-F238E27FC236}">
                <a16:creationId xmlns:a16="http://schemas.microsoft.com/office/drawing/2014/main" id="{31B3290C-E1E7-F67F-9E43-B8587A632676}"/>
              </a:ext>
            </a:extLst>
          </p:cNvPr>
          <p:cNvSpPr/>
          <p:nvPr userDrawn="1"/>
        </p:nvSpPr>
        <p:spPr>
          <a:xfrm rot="16200000" flipH="1">
            <a:off x="6049962" y="-211137"/>
            <a:ext cx="92075" cy="12192000"/>
          </a:xfrm>
          <a:prstGeom prst="rect">
            <a:avLst/>
          </a:prstGeom>
          <a:gradFill flip="none" rotWithShape="1">
            <a:gsLst>
              <a:gs pos="100000">
                <a:schemeClr val="accent1"/>
              </a:gs>
              <a:gs pos="1000">
                <a:schemeClr val="accent6"/>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grpSp>
        <p:nvGrpSpPr>
          <p:cNvPr id="10" name="Group 20">
            <a:extLst>
              <a:ext uri="{FF2B5EF4-FFF2-40B4-BE49-F238E27FC236}">
                <a16:creationId xmlns:a16="http://schemas.microsoft.com/office/drawing/2014/main" id="{B0A356A2-5EE2-EE7A-0B52-D073E10E3109}"/>
              </a:ext>
            </a:extLst>
          </p:cNvPr>
          <p:cNvGrpSpPr>
            <a:grpSpLocks/>
          </p:cNvGrpSpPr>
          <p:nvPr userDrawn="1"/>
        </p:nvGrpSpPr>
        <p:grpSpPr bwMode="auto">
          <a:xfrm>
            <a:off x="4905375" y="6049963"/>
            <a:ext cx="2381250" cy="673100"/>
            <a:chOff x="2643188" y="989032"/>
            <a:chExt cx="3281178" cy="927576"/>
          </a:xfrm>
        </p:grpSpPr>
        <p:pic>
          <p:nvPicPr>
            <p:cNvPr id="11" name="Graphic 21">
              <a:extLst>
                <a:ext uri="{FF2B5EF4-FFF2-40B4-BE49-F238E27FC236}">
                  <a16:creationId xmlns:a16="http://schemas.microsoft.com/office/drawing/2014/main" id="{3003630F-C701-6D62-ECB1-07568E572B9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5888" r="9038" b="32095"/>
            <a:stretch>
              <a:fillRect/>
            </a:stretch>
          </p:blipFill>
          <p:spPr bwMode="auto">
            <a:xfrm>
              <a:off x="2643188" y="989032"/>
              <a:ext cx="1100289" cy="927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phic 22">
              <a:extLst>
                <a:ext uri="{FF2B5EF4-FFF2-40B4-BE49-F238E27FC236}">
                  <a16:creationId xmlns:a16="http://schemas.microsoft.com/office/drawing/2014/main" id="{8D8661AF-44B4-CF05-5AA2-32409B84573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t="67905"/>
            <a:stretch>
              <a:fillRect/>
            </a:stretch>
          </p:blipFill>
          <p:spPr bwMode="auto">
            <a:xfrm>
              <a:off x="3883474" y="1107167"/>
              <a:ext cx="2040892" cy="69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3" name="Straight Connector 12">
            <a:extLst>
              <a:ext uri="{FF2B5EF4-FFF2-40B4-BE49-F238E27FC236}">
                <a16:creationId xmlns:a16="http://schemas.microsoft.com/office/drawing/2014/main" id="{B9237130-E347-0FFF-82D0-31ECE4A8FD88}"/>
              </a:ext>
            </a:extLst>
          </p:cNvPr>
          <p:cNvCxnSpPr/>
          <p:nvPr userDrawn="1"/>
        </p:nvCxnSpPr>
        <p:spPr>
          <a:xfrm>
            <a:off x="304800" y="4117975"/>
            <a:ext cx="9652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 Placeholder 20"/>
          <p:cNvSpPr>
            <a:spLocks noGrp="1"/>
          </p:cNvSpPr>
          <p:nvPr>
            <p:ph type="body" sz="quarter" idx="12"/>
          </p:nvPr>
        </p:nvSpPr>
        <p:spPr>
          <a:xfrm>
            <a:off x="304800" y="2889055"/>
            <a:ext cx="3543300" cy="917451"/>
          </a:xfrm>
          <a:prstGeom prst="rect">
            <a:avLst/>
          </a:prstGeom>
        </p:spPr>
        <p:txBody>
          <a:bodyPr anchor="b"/>
          <a:lstStyle>
            <a:lvl1pPr marL="0" indent="0" algn="l">
              <a:lnSpc>
                <a:spcPct val="100000"/>
              </a:lnSpc>
              <a:spcBef>
                <a:spcPts val="0"/>
              </a:spcBef>
              <a:buNone/>
              <a:defRPr sz="4400" b="1" cap="none" baseline="0">
                <a:solidFill>
                  <a:schemeClr val="bg1"/>
                </a:solidFill>
                <a:latin typeface="+mj-lt"/>
              </a:defRPr>
            </a:lvl1pPr>
          </a:lstStyle>
          <a:p>
            <a:pPr lvl="0"/>
            <a:r>
              <a:rPr lang="en-US"/>
              <a:t>Click to edit Master text styles</a:t>
            </a:r>
          </a:p>
        </p:txBody>
      </p:sp>
      <p:sp>
        <p:nvSpPr>
          <p:cNvPr id="26" name="Text Placeholder 20"/>
          <p:cNvSpPr>
            <a:spLocks noGrp="1"/>
          </p:cNvSpPr>
          <p:nvPr>
            <p:ph type="body" sz="quarter" idx="13"/>
          </p:nvPr>
        </p:nvSpPr>
        <p:spPr>
          <a:xfrm>
            <a:off x="304800" y="4427858"/>
            <a:ext cx="3543300" cy="458295"/>
          </a:xfrm>
          <a:prstGeom prst="rect">
            <a:avLst/>
          </a:prstGeom>
        </p:spPr>
        <p:txBody>
          <a:bodyPr/>
          <a:lstStyle>
            <a:lvl1pPr marL="0" indent="0" algn="l">
              <a:buNone/>
              <a:defRPr sz="2400" b="0" cap="none" baseline="0">
                <a:solidFill>
                  <a:schemeClr val="bg1"/>
                </a:solidFill>
              </a:defRPr>
            </a:lvl1pPr>
          </a:lstStyle>
          <a:p>
            <a:pPr lvl="0"/>
            <a:r>
              <a:rPr lang="en-US"/>
              <a:t>Edit Master text styles</a:t>
            </a:r>
          </a:p>
        </p:txBody>
      </p:sp>
    </p:spTree>
    <p:extLst>
      <p:ext uri="{BB962C8B-B14F-4D97-AF65-F5344CB8AC3E}">
        <p14:creationId xmlns:p14="http://schemas.microsoft.com/office/powerpoint/2010/main" val="4136766165"/>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_Divider">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832FB1AC-877F-EC9F-D9D3-A278F3D9735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25990" t="13431" b="5733"/>
          <a:stretch>
            <a:fillRect/>
          </a:stretch>
        </p:blipFill>
        <p:spPr bwMode="auto">
          <a:xfrm>
            <a:off x="0" y="0"/>
            <a:ext cx="9426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76309C22-FBDD-7DBF-1F1C-D6D2F3836945}"/>
              </a:ext>
            </a:extLst>
          </p:cNvPr>
          <p:cNvSpPr/>
          <p:nvPr userDrawn="1"/>
        </p:nvSpPr>
        <p:spPr>
          <a:xfrm>
            <a:off x="0" y="0"/>
            <a:ext cx="12192000" cy="6858000"/>
          </a:xfrm>
          <a:prstGeom prst="rect">
            <a:avLst/>
          </a:prstGeom>
          <a:gradFill>
            <a:gsLst>
              <a:gs pos="0">
                <a:schemeClr val="accent2">
                  <a:alpha val="20000"/>
                </a:schemeClr>
              </a:gs>
              <a:gs pos="100000">
                <a:schemeClr val="accent2">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4" name="Freeform: Shape 15">
            <a:extLst>
              <a:ext uri="{FF2B5EF4-FFF2-40B4-BE49-F238E27FC236}">
                <a16:creationId xmlns:a16="http://schemas.microsoft.com/office/drawing/2014/main" id="{F8D0B7E3-A534-431A-4EC7-F4A92467B52B}"/>
              </a:ext>
            </a:extLst>
          </p:cNvPr>
          <p:cNvSpPr/>
          <p:nvPr userDrawn="1"/>
        </p:nvSpPr>
        <p:spPr>
          <a:xfrm>
            <a:off x="0" y="0"/>
            <a:ext cx="12192000" cy="6858000"/>
          </a:xfrm>
          <a:custGeom>
            <a:avLst/>
            <a:gdLst>
              <a:gd name="connsiteX0" fmla="*/ 582895 w 12191998"/>
              <a:gd name="connsiteY0" fmla="*/ 0 h 6858000"/>
              <a:gd name="connsiteX1" fmla="*/ 1012358 w 12191998"/>
              <a:gd name="connsiteY1" fmla="*/ 0 h 6858000"/>
              <a:gd name="connsiteX2" fmla="*/ 4812823 w 12191998"/>
              <a:gd name="connsiteY2" fmla="*/ 3146657 h 6858000"/>
              <a:gd name="connsiteX3" fmla="*/ 7372871 w 12191998"/>
              <a:gd name="connsiteY3" fmla="*/ 0 h 6858000"/>
              <a:gd name="connsiteX4" fmla="*/ 11379198 w 12191998"/>
              <a:gd name="connsiteY4" fmla="*/ 0 h 6858000"/>
              <a:gd name="connsiteX5" fmla="*/ 12191998 w 12191998"/>
              <a:gd name="connsiteY5" fmla="*/ 0 h 6858000"/>
              <a:gd name="connsiteX6" fmla="*/ 12191998 w 12191998"/>
              <a:gd name="connsiteY6" fmla="*/ 6858000 h 6858000"/>
              <a:gd name="connsiteX7" fmla="*/ 11379198 w 12191998"/>
              <a:gd name="connsiteY7" fmla="*/ 6858000 h 6858000"/>
              <a:gd name="connsiteX8" fmla="*/ 8942766 w 12191998"/>
              <a:gd name="connsiteY8" fmla="*/ 6858000 h 6858000"/>
              <a:gd name="connsiteX9" fmla="*/ 0 w 12191998"/>
              <a:gd name="connsiteY9" fmla="*/ 0 h 6858000"/>
              <a:gd name="connsiteX10" fmla="*/ 3 w 12191998"/>
              <a:gd name="connsiteY10" fmla="*/ 0 h 6858000"/>
              <a:gd name="connsiteX11" fmla="*/ 3 w 12191998"/>
              <a:gd name="connsiteY11" fmla="*/ 6858000 h 6858000"/>
              <a:gd name="connsiteX12" fmla="*/ 0 w 12191998"/>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1998" h="6858000">
                <a:moveTo>
                  <a:pt x="582895" y="0"/>
                </a:moveTo>
                <a:lnTo>
                  <a:pt x="1012358" y="0"/>
                </a:lnTo>
                <a:lnTo>
                  <a:pt x="4812823" y="3146657"/>
                </a:lnTo>
                <a:lnTo>
                  <a:pt x="7372871" y="0"/>
                </a:lnTo>
                <a:lnTo>
                  <a:pt x="11379198" y="0"/>
                </a:lnTo>
                <a:lnTo>
                  <a:pt x="12191998" y="0"/>
                </a:lnTo>
                <a:lnTo>
                  <a:pt x="12191998" y="6858000"/>
                </a:lnTo>
                <a:lnTo>
                  <a:pt x="11379198" y="6858000"/>
                </a:lnTo>
                <a:lnTo>
                  <a:pt x="8942766" y="6858000"/>
                </a:lnTo>
                <a:close/>
                <a:moveTo>
                  <a:pt x="0" y="0"/>
                </a:moveTo>
                <a:lnTo>
                  <a:pt x="3" y="0"/>
                </a:lnTo>
                <a:lnTo>
                  <a:pt x="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5" name="Freeform: Shape 21">
            <a:extLst>
              <a:ext uri="{FF2B5EF4-FFF2-40B4-BE49-F238E27FC236}">
                <a16:creationId xmlns:a16="http://schemas.microsoft.com/office/drawing/2014/main" id="{126CAA3F-DFE7-23D7-FC3E-1E3315224E71}"/>
              </a:ext>
            </a:extLst>
          </p:cNvPr>
          <p:cNvSpPr/>
          <p:nvPr userDrawn="1"/>
        </p:nvSpPr>
        <p:spPr>
          <a:xfrm rot="5400000">
            <a:off x="604838" y="722312"/>
            <a:ext cx="5530850" cy="6740525"/>
          </a:xfrm>
          <a:custGeom>
            <a:avLst/>
            <a:gdLst>
              <a:gd name="connsiteX0" fmla="*/ 0 w 5530212"/>
              <a:gd name="connsiteY0" fmla="*/ 6741300 h 6741300"/>
              <a:gd name="connsiteX1" fmla="*/ 5530212 w 5530212"/>
              <a:gd name="connsiteY1" fmla="*/ 0 h 6741300"/>
              <a:gd name="connsiteX2" fmla="*/ 5530212 w 5530212"/>
              <a:gd name="connsiteY2" fmla="*/ 6741300 h 6741300"/>
            </a:gdLst>
            <a:ahLst/>
            <a:cxnLst>
              <a:cxn ang="0">
                <a:pos x="connsiteX0" y="connsiteY0"/>
              </a:cxn>
              <a:cxn ang="0">
                <a:pos x="connsiteX1" y="connsiteY1"/>
              </a:cxn>
              <a:cxn ang="0">
                <a:pos x="connsiteX2" y="connsiteY2"/>
              </a:cxn>
            </a:cxnLst>
            <a:rect l="l" t="t" r="r" b="b"/>
            <a:pathLst>
              <a:path w="5530212" h="6741300">
                <a:moveTo>
                  <a:pt x="0" y="6741300"/>
                </a:moveTo>
                <a:lnTo>
                  <a:pt x="5530212" y="0"/>
                </a:lnTo>
                <a:lnTo>
                  <a:pt x="5530212" y="6741300"/>
                </a:lnTo>
                <a:close/>
              </a:path>
            </a:pathLst>
          </a:cu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6" name="Freeform: Shape 23">
            <a:extLst>
              <a:ext uri="{FF2B5EF4-FFF2-40B4-BE49-F238E27FC236}">
                <a16:creationId xmlns:a16="http://schemas.microsoft.com/office/drawing/2014/main" id="{E28ABA22-7532-990A-CADD-783D4098B6C4}"/>
              </a:ext>
            </a:extLst>
          </p:cNvPr>
          <p:cNvSpPr/>
          <p:nvPr userDrawn="1"/>
        </p:nvSpPr>
        <p:spPr>
          <a:xfrm rot="5400000">
            <a:off x="411956" y="2683669"/>
            <a:ext cx="3762375" cy="4586288"/>
          </a:xfrm>
          <a:custGeom>
            <a:avLst/>
            <a:gdLst>
              <a:gd name="connsiteX0" fmla="*/ 0 w 3762818"/>
              <a:gd name="connsiteY0" fmla="*/ 4586858 h 4586858"/>
              <a:gd name="connsiteX1" fmla="*/ 3762818 w 3762818"/>
              <a:gd name="connsiteY1" fmla="*/ 0 h 4586858"/>
              <a:gd name="connsiteX2" fmla="*/ 3762818 w 3762818"/>
              <a:gd name="connsiteY2" fmla="*/ 4586858 h 4586858"/>
            </a:gdLst>
            <a:ahLst/>
            <a:cxnLst>
              <a:cxn ang="0">
                <a:pos x="connsiteX0" y="connsiteY0"/>
              </a:cxn>
              <a:cxn ang="0">
                <a:pos x="connsiteX1" y="connsiteY1"/>
              </a:cxn>
              <a:cxn ang="0">
                <a:pos x="connsiteX2" y="connsiteY2"/>
              </a:cxn>
            </a:cxnLst>
            <a:rect l="l" t="t" r="r" b="b"/>
            <a:pathLst>
              <a:path w="3762818" h="4586858">
                <a:moveTo>
                  <a:pt x="0" y="4586858"/>
                </a:moveTo>
                <a:lnTo>
                  <a:pt x="3762818" y="0"/>
                </a:lnTo>
                <a:lnTo>
                  <a:pt x="3762818" y="4586858"/>
                </a:lnTo>
                <a:close/>
              </a:path>
            </a:pathLst>
          </a:cu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7" name="Freeform: Shape 6">
            <a:extLst>
              <a:ext uri="{FF2B5EF4-FFF2-40B4-BE49-F238E27FC236}">
                <a16:creationId xmlns:a16="http://schemas.microsoft.com/office/drawing/2014/main" id="{45465F57-6A15-768F-4CB0-617700D2BDB2}"/>
              </a:ext>
            </a:extLst>
          </p:cNvPr>
          <p:cNvSpPr/>
          <p:nvPr userDrawn="1"/>
        </p:nvSpPr>
        <p:spPr>
          <a:xfrm flipV="1">
            <a:off x="2406650" y="0"/>
            <a:ext cx="3856038" cy="1911350"/>
          </a:xfrm>
          <a:custGeom>
            <a:avLst/>
            <a:gdLst>
              <a:gd name="connsiteX0" fmla="*/ 0 w 3855649"/>
              <a:gd name="connsiteY0" fmla="*/ 1911772 h 1911772"/>
              <a:gd name="connsiteX1" fmla="*/ 3855649 w 3855649"/>
              <a:gd name="connsiteY1" fmla="*/ 1911772 h 1911772"/>
              <a:gd name="connsiteX2" fmla="*/ 2300330 w 3855649"/>
              <a:gd name="connsiteY2" fmla="*/ 0 h 1911772"/>
            </a:gdLst>
            <a:ahLst/>
            <a:cxnLst>
              <a:cxn ang="0">
                <a:pos x="connsiteX0" y="connsiteY0"/>
              </a:cxn>
              <a:cxn ang="0">
                <a:pos x="connsiteX1" y="connsiteY1"/>
              </a:cxn>
              <a:cxn ang="0">
                <a:pos x="connsiteX2" y="connsiteY2"/>
              </a:cxn>
            </a:cxnLst>
            <a:rect l="l" t="t" r="r" b="b"/>
            <a:pathLst>
              <a:path w="3855649" h="1911772">
                <a:moveTo>
                  <a:pt x="0" y="1911772"/>
                </a:moveTo>
                <a:lnTo>
                  <a:pt x="3855649" y="1911772"/>
                </a:lnTo>
                <a:lnTo>
                  <a:pt x="2300330" y="0"/>
                </a:lnTo>
                <a:close/>
              </a:path>
            </a:pathLst>
          </a:cu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8" name="Freeform: Shape 19">
            <a:extLst>
              <a:ext uri="{FF2B5EF4-FFF2-40B4-BE49-F238E27FC236}">
                <a16:creationId xmlns:a16="http://schemas.microsoft.com/office/drawing/2014/main" id="{82E4C9C0-6827-DDFE-23A5-FB3BD3144187}"/>
              </a:ext>
            </a:extLst>
          </p:cNvPr>
          <p:cNvSpPr/>
          <p:nvPr userDrawn="1"/>
        </p:nvSpPr>
        <p:spPr>
          <a:xfrm flipV="1">
            <a:off x="3971925" y="0"/>
            <a:ext cx="1230313" cy="609600"/>
          </a:xfrm>
          <a:custGeom>
            <a:avLst/>
            <a:gdLst>
              <a:gd name="connsiteX0" fmla="*/ 0 w 891788"/>
              <a:gd name="connsiteY0" fmla="*/ 442181 h 442181"/>
              <a:gd name="connsiteX1" fmla="*/ 891788 w 891788"/>
              <a:gd name="connsiteY1" fmla="*/ 442181 h 442181"/>
              <a:gd name="connsiteX2" fmla="*/ 532052 w 891788"/>
              <a:gd name="connsiteY2" fmla="*/ 0 h 442181"/>
            </a:gdLst>
            <a:ahLst/>
            <a:cxnLst>
              <a:cxn ang="0">
                <a:pos x="connsiteX0" y="connsiteY0"/>
              </a:cxn>
              <a:cxn ang="0">
                <a:pos x="connsiteX1" y="connsiteY1"/>
              </a:cxn>
              <a:cxn ang="0">
                <a:pos x="connsiteX2" y="connsiteY2"/>
              </a:cxn>
            </a:cxnLst>
            <a:rect l="l" t="t" r="r" b="b"/>
            <a:pathLst>
              <a:path w="891788" h="442181">
                <a:moveTo>
                  <a:pt x="0" y="442181"/>
                </a:moveTo>
                <a:lnTo>
                  <a:pt x="891788" y="442181"/>
                </a:lnTo>
                <a:lnTo>
                  <a:pt x="532052" y="0"/>
                </a:lnTo>
                <a:close/>
              </a:path>
            </a:pathLst>
          </a:cu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9" name="TextBox 8">
            <a:extLst>
              <a:ext uri="{FF2B5EF4-FFF2-40B4-BE49-F238E27FC236}">
                <a16:creationId xmlns:a16="http://schemas.microsoft.com/office/drawing/2014/main" id="{3ADCB0E1-0954-8981-7FBE-F6F6307D8BEC}"/>
              </a:ext>
            </a:extLst>
          </p:cNvPr>
          <p:cNvSpPr txBox="1">
            <a:spLocks noChangeArrowheads="1"/>
          </p:cNvSpPr>
          <p:nvPr userDrawn="1"/>
        </p:nvSpPr>
        <p:spPr bwMode="auto">
          <a:xfrm>
            <a:off x="-1874838" y="-1162050"/>
            <a:ext cx="0" cy="0"/>
          </a:xfrm>
          <a:prstGeom prst="rect">
            <a:avLst/>
          </a:prstGeom>
          <a:noFill/>
          <a:ln>
            <a:noFill/>
          </a:ln>
        </p:spPr>
        <p:txBody>
          <a:bodyPr wrap="none"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600">
              <a:solidFill>
                <a:schemeClr val="tx2"/>
              </a:solidFill>
            </a:endParaRPr>
          </a:p>
        </p:txBody>
      </p:sp>
      <p:pic>
        <p:nvPicPr>
          <p:cNvPr id="10" name="Graphic 20">
            <a:extLst>
              <a:ext uri="{FF2B5EF4-FFF2-40B4-BE49-F238E27FC236}">
                <a16:creationId xmlns:a16="http://schemas.microsoft.com/office/drawing/2014/main" id="{69527275-E686-50E3-83A1-4D370B9774B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10800" y="325438"/>
            <a:ext cx="1639888"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a:extLst>
              <a:ext uri="{FF2B5EF4-FFF2-40B4-BE49-F238E27FC236}">
                <a16:creationId xmlns:a16="http://schemas.microsoft.com/office/drawing/2014/main" id="{B21AFF3D-1AF3-B132-4E96-30BFCBEA3A0A}"/>
              </a:ext>
            </a:extLst>
          </p:cNvPr>
          <p:cNvCxnSpPr/>
          <p:nvPr userDrawn="1"/>
        </p:nvCxnSpPr>
        <p:spPr>
          <a:xfrm>
            <a:off x="10929938" y="4186238"/>
            <a:ext cx="9652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40" name="Text Placeholder 20"/>
          <p:cNvSpPr>
            <a:spLocks noGrp="1"/>
          </p:cNvSpPr>
          <p:nvPr>
            <p:ph type="body" sz="quarter" idx="12"/>
          </p:nvPr>
        </p:nvSpPr>
        <p:spPr>
          <a:xfrm>
            <a:off x="7304922" y="2712763"/>
            <a:ext cx="4590051" cy="1357976"/>
          </a:xfrm>
          <a:prstGeom prst="rect">
            <a:avLst/>
          </a:prstGeom>
        </p:spPr>
        <p:txBody>
          <a:bodyPr anchor="b"/>
          <a:lstStyle>
            <a:lvl1pPr marL="0" indent="0" algn="r">
              <a:lnSpc>
                <a:spcPct val="80000"/>
              </a:lnSpc>
              <a:spcBef>
                <a:spcPts val="0"/>
              </a:spcBef>
              <a:buNone/>
              <a:defRPr sz="4400" b="1" cap="none" baseline="0">
                <a:solidFill>
                  <a:schemeClr val="accent2"/>
                </a:solidFill>
              </a:defRPr>
            </a:lvl1pPr>
          </a:lstStyle>
          <a:p>
            <a:pPr lvl="0"/>
            <a:r>
              <a:rPr lang="en-US"/>
              <a:t>Click to edit Master text styles</a:t>
            </a:r>
          </a:p>
        </p:txBody>
      </p:sp>
      <p:sp>
        <p:nvSpPr>
          <p:cNvPr id="40" name="Text Placeholder 20"/>
          <p:cNvSpPr>
            <a:spLocks noGrp="1"/>
          </p:cNvSpPr>
          <p:nvPr>
            <p:ph type="body" sz="quarter" idx="13"/>
          </p:nvPr>
        </p:nvSpPr>
        <p:spPr>
          <a:xfrm>
            <a:off x="8618373" y="4497236"/>
            <a:ext cx="3276600" cy="458295"/>
          </a:xfrm>
          <a:prstGeom prst="rect">
            <a:avLst/>
          </a:prstGeom>
        </p:spPr>
        <p:txBody>
          <a:bodyPr/>
          <a:lstStyle>
            <a:lvl1pPr marL="0" indent="0" algn="r">
              <a:buNone/>
              <a:defRPr sz="2400" b="0" cap="none" baseline="0">
                <a:solidFill>
                  <a:schemeClr val="tx2"/>
                </a:solidFill>
              </a:defRPr>
            </a:lvl1pPr>
          </a:lstStyle>
          <a:p>
            <a:pPr lvl="0"/>
            <a:r>
              <a:rPr lang="en-US"/>
              <a:t>Edit Master text styles</a:t>
            </a:r>
          </a:p>
        </p:txBody>
      </p:sp>
    </p:spTree>
    <p:extLst>
      <p:ext uri="{BB962C8B-B14F-4D97-AF65-F5344CB8AC3E}">
        <p14:creationId xmlns:p14="http://schemas.microsoft.com/office/powerpoint/2010/main" val="2303100236"/>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4_Divider">
    <p:spTree>
      <p:nvGrpSpPr>
        <p:cNvPr id="1" name=""/>
        <p:cNvGrpSpPr/>
        <p:nvPr/>
      </p:nvGrpSpPr>
      <p:grpSpPr>
        <a:xfrm>
          <a:off x="0" y="0"/>
          <a:ext cx="0" cy="0"/>
          <a:chOff x="0" y="0"/>
          <a:chExt cx="0" cy="0"/>
        </a:xfrm>
      </p:grpSpPr>
      <p:pic>
        <p:nvPicPr>
          <p:cNvPr id="2" name="Picture 10" descr="A group of people posing for the camera&#10;&#10;Description automatically generated">
            <a:extLst>
              <a:ext uri="{FF2B5EF4-FFF2-40B4-BE49-F238E27FC236}">
                <a16:creationId xmlns:a16="http://schemas.microsoft.com/office/drawing/2014/main" id="{3D182D30-1D1F-E2E2-724D-3BDD31F361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6312" t="819" r="9029" b="819"/>
          <a:stretch>
            <a:fillRect/>
          </a:stretch>
        </p:blipFill>
        <p:spPr bwMode="auto">
          <a:xfrm>
            <a:off x="4381500" y="0"/>
            <a:ext cx="781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3ED1E56D-93FB-B2AE-1CF4-459933786918}"/>
              </a:ext>
            </a:extLst>
          </p:cNvPr>
          <p:cNvSpPr txBox="1">
            <a:spLocks noChangeArrowheads="1"/>
          </p:cNvSpPr>
          <p:nvPr userDrawn="1"/>
        </p:nvSpPr>
        <p:spPr bwMode="auto">
          <a:xfrm>
            <a:off x="-1874838" y="-1162050"/>
            <a:ext cx="0" cy="0"/>
          </a:xfrm>
          <a:prstGeom prst="rect">
            <a:avLst/>
          </a:prstGeom>
          <a:noFill/>
          <a:ln>
            <a:noFill/>
          </a:ln>
        </p:spPr>
        <p:txBody>
          <a:bodyPr wrap="none"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600">
              <a:solidFill>
                <a:schemeClr val="tx2"/>
              </a:solidFill>
            </a:endParaRPr>
          </a:p>
        </p:txBody>
      </p:sp>
      <p:sp>
        <p:nvSpPr>
          <p:cNvPr id="4" name="Rectangle 3">
            <a:extLst>
              <a:ext uri="{FF2B5EF4-FFF2-40B4-BE49-F238E27FC236}">
                <a16:creationId xmlns:a16="http://schemas.microsoft.com/office/drawing/2014/main" id="{0F0EEB65-1F1B-59E1-7DA5-CDCDFB554F0A}"/>
              </a:ext>
            </a:extLst>
          </p:cNvPr>
          <p:cNvSpPr/>
          <p:nvPr userDrawn="1"/>
        </p:nvSpPr>
        <p:spPr>
          <a:xfrm>
            <a:off x="4383907" y="0"/>
            <a:ext cx="7808093" cy="6847218"/>
          </a:xfrm>
          <a:prstGeom prst="rect">
            <a:avLst/>
          </a:prstGeom>
          <a:gradFill flip="none" rotWithShape="1">
            <a:gsLst>
              <a:gs pos="15000">
                <a:schemeClr val="accent2">
                  <a:alpha val="42000"/>
                </a:schemeClr>
              </a:gs>
              <a:gs pos="99000">
                <a:schemeClr val="accent2">
                  <a:lumMod val="60000"/>
                  <a:lumOff val="40000"/>
                  <a:alpha val="1100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grpSp>
        <p:nvGrpSpPr>
          <p:cNvPr id="5" name="Group 14">
            <a:extLst>
              <a:ext uri="{FF2B5EF4-FFF2-40B4-BE49-F238E27FC236}">
                <a16:creationId xmlns:a16="http://schemas.microsoft.com/office/drawing/2014/main" id="{80BE8C16-B589-0E59-3DFF-74ECE322DC58}"/>
              </a:ext>
            </a:extLst>
          </p:cNvPr>
          <p:cNvGrpSpPr>
            <a:grpSpLocks/>
          </p:cNvGrpSpPr>
          <p:nvPr userDrawn="1"/>
        </p:nvGrpSpPr>
        <p:grpSpPr bwMode="auto">
          <a:xfrm>
            <a:off x="10026650" y="0"/>
            <a:ext cx="1858963" cy="1858963"/>
            <a:chOff x="304800" y="-1"/>
            <a:chExt cx="2876365" cy="2876365"/>
          </a:xfrm>
        </p:grpSpPr>
        <p:sp>
          <p:nvSpPr>
            <p:cNvPr id="6" name="Round Same Side Corner Rectangle 3">
              <a:extLst>
                <a:ext uri="{FF2B5EF4-FFF2-40B4-BE49-F238E27FC236}">
                  <a16:creationId xmlns:a16="http://schemas.microsoft.com/office/drawing/2014/main" id="{E34E3D88-3642-8872-F81C-B45671C7B1F9}"/>
                </a:ext>
              </a:extLst>
            </p:cNvPr>
            <p:cNvSpPr/>
            <p:nvPr userDrawn="1"/>
          </p:nvSpPr>
          <p:spPr>
            <a:xfrm rot="10800000">
              <a:off x="304800" y="-1"/>
              <a:ext cx="2876365" cy="2876365"/>
            </a:xfrm>
            <a:prstGeom prst="round2SameRect">
              <a:avLst>
                <a:gd name="adj1" fmla="val 7836"/>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pic>
          <p:nvPicPr>
            <p:cNvPr id="7" name="Graphic 17">
              <a:extLst>
                <a:ext uri="{FF2B5EF4-FFF2-40B4-BE49-F238E27FC236}">
                  <a16:creationId xmlns:a16="http://schemas.microsoft.com/office/drawing/2014/main" id="{BA6FDFBC-1075-32FD-BD29-2C7FD768E4E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22376" y="361081"/>
              <a:ext cx="2041212" cy="2154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7">
            <a:extLst>
              <a:ext uri="{FF2B5EF4-FFF2-40B4-BE49-F238E27FC236}">
                <a16:creationId xmlns:a16="http://schemas.microsoft.com/office/drawing/2014/main" id="{61D29BBF-A361-F771-B4D7-E44C8A1698C9}"/>
              </a:ext>
            </a:extLst>
          </p:cNvPr>
          <p:cNvSpPr/>
          <p:nvPr userDrawn="1"/>
        </p:nvSpPr>
        <p:spPr>
          <a:xfrm rot="5400000">
            <a:off x="8190707" y="2858293"/>
            <a:ext cx="190500" cy="7808913"/>
          </a:xfrm>
          <a:prstGeom prst="rect">
            <a:avLst/>
          </a:prstGeom>
          <a:gradFill flip="none" rotWithShape="1">
            <a:gsLst>
              <a:gs pos="100000">
                <a:schemeClr val="accent1"/>
              </a:gs>
              <a:gs pos="1000">
                <a:schemeClr val="accent6"/>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cxnSp>
        <p:nvCxnSpPr>
          <p:cNvPr id="9" name="Straight Connector 8">
            <a:extLst>
              <a:ext uri="{FF2B5EF4-FFF2-40B4-BE49-F238E27FC236}">
                <a16:creationId xmlns:a16="http://schemas.microsoft.com/office/drawing/2014/main" id="{9B6084D0-26EC-AE47-BE62-077A38FA13D4}"/>
              </a:ext>
            </a:extLst>
          </p:cNvPr>
          <p:cNvCxnSpPr/>
          <p:nvPr userDrawn="1"/>
        </p:nvCxnSpPr>
        <p:spPr>
          <a:xfrm>
            <a:off x="304800" y="4830762"/>
            <a:ext cx="964504" cy="0"/>
          </a:xfrm>
          <a:prstGeom prst="line">
            <a:avLst/>
          </a:prstGeom>
          <a:ln w="57150">
            <a:gradFill flip="none" rotWithShape="1">
              <a:gsLst>
                <a:gs pos="0">
                  <a:schemeClr val="accent1"/>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5" name="Text Placeholder 20"/>
          <p:cNvSpPr>
            <a:spLocks noGrp="1"/>
          </p:cNvSpPr>
          <p:nvPr>
            <p:ph type="body" sz="quarter" idx="12"/>
          </p:nvPr>
        </p:nvSpPr>
        <p:spPr>
          <a:xfrm>
            <a:off x="304800" y="2970274"/>
            <a:ext cx="3543300" cy="917451"/>
          </a:xfrm>
          <a:prstGeom prst="rect">
            <a:avLst/>
          </a:prstGeom>
        </p:spPr>
        <p:txBody>
          <a:bodyPr anchor="b"/>
          <a:lstStyle>
            <a:lvl1pPr marL="0" indent="0" algn="l">
              <a:lnSpc>
                <a:spcPct val="100000"/>
              </a:lnSpc>
              <a:spcBef>
                <a:spcPts val="0"/>
              </a:spcBef>
              <a:buNone/>
              <a:defRPr sz="4400" b="1" cap="none" baseline="0">
                <a:solidFill>
                  <a:schemeClr val="accent2"/>
                </a:solidFill>
                <a:latin typeface="+mj-lt"/>
              </a:defRPr>
            </a:lvl1pPr>
          </a:lstStyle>
          <a:p>
            <a:pPr lvl="0"/>
            <a:r>
              <a:rPr lang="en-US"/>
              <a:t>Click to edit Master text styles</a:t>
            </a:r>
          </a:p>
        </p:txBody>
      </p:sp>
      <p:sp>
        <p:nvSpPr>
          <p:cNvPr id="26" name="Text Placeholder 20"/>
          <p:cNvSpPr>
            <a:spLocks noGrp="1"/>
          </p:cNvSpPr>
          <p:nvPr>
            <p:ph type="body" sz="quarter" idx="13"/>
          </p:nvPr>
        </p:nvSpPr>
        <p:spPr>
          <a:xfrm>
            <a:off x="304800" y="4092002"/>
            <a:ext cx="3543300" cy="458295"/>
          </a:xfrm>
          <a:prstGeom prst="rect">
            <a:avLst/>
          </a:prstGeom>
        </p:spPr>
        <p:txBody>
          <a:bodyPr/>
          <a:lstStyle>
            <a:lvl1pPr marL="0" indent="0" algn="l">
              <a:buNone/>
              <a:defRPr sz="2400" b="0" cap="none" baseline="0">
                <a:solidFill>
                  <a:schemeClr val="tx2"/>
                </a:solidFill>
              </a:defRPr>
            </a:lvl1pPr>
          </a:lstStyle>
          <a:p>
            <a:pPr lvl="0"/>
            <a:r>
              <a:rPr lang="en-US"/>
              <a:t>Edit Master text styles</a:t>
            </a:r>
          </a:p>
        </p:txBody>
      </p:sp>
    </p:spTree>
    <p:extLst>
      <p:ext uri="{BB962C8B-B14F-4D97-AF65-F5344CB8AC3E}">
        <p14:creationId xmlns:p14="http://schemas.microsoft.com/office/powerpoint/2010/main" val="9174161"/>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304800" y="1219201"/>
            <a:ext cx="11582400" cy="4419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D4C38421-F98C-06A6-2B49-36586444C7F7}"/>
              </a:ext>
            </a:extLst>
          </p:cNvPr>
          <p:cNvSpPr>
            <a:spLocks noGrp="1" noChangeArrowheads="1"/>
          </p:cNvSpPr>
          <p:nvPr>
            <p:ph type="ftr" sz="quarter" idx="11"/>
          </p:nvPr>
        </p:nvSpPr>
        <p:spPr>
          <a:xfrm>
            <a:off x="304800" y="5768975"/>
            <a:ext cx="11582400" cy="365125"/>
          </a:xfrm>
        </p:spPr>
        <p:txBody>
          <a:bodyPr/>
          <a:lstStyle>
            <a:lvl1pPr>
              <a:defRPr/>
            </a:lvl1pPr>
          </a:lstStyle>
          <a:p>
            <a:pPr>
              <a:defRPr/>
            </a:pPr>
            <a:endParaRPr lang="en-US" altLang="en-US"/>
          </a:p>
        </p:txBody>
      </p:sp>
    </p:spTree>
    <p:extLst>
      <p:ext uri="{BB962C8B-B14F-4D97-AF65-F5344CB8AC3E}">
        <p14:creationId xmlns:p14="http://schemas.microsoft.com/office/powerpoint/2010/main" val="1159368432"/>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mplate + Subtitle">
    <p:spTree>
      <p:nvGrpSpPr>
        <p:cNvPr id="1" name=""/>
        <p:cNvGrpSpPr/>
        <p:nvPr/>
      </p:nvGrpSpPr>
      <p:grpSpPr>
        <a:xfrm>
          <a:off x="0" y="0"/>
          <a:ext cx="0" cy="0"/>
          <a:chOff x="0" y="0"/>
          <a:chExt cx="0" cy="0"/>
        </a:xfrm>
      </p:grpSpPr>
      <p:sp>
        <p:nvSpPr>
          <p:cNvPr id="5" name="Title 1"/>
          <p:cNvSpPr>
            <a:spLocks noGrp="1"/>
          </p:cNvSpPr>
          <p:nvPr>
            <p:ph type="title"/>
          </p:nvPr>
        </p:nvSpPr>
        <p:spPr>
          <a:xfrm>
            <a:off x="304799" y="261294"/>
            <a:ext cx="10589342" cy="400957"/>
          </a:xfrm>
        </p:spPr>
        <p:txBody>
          <a:bodyPr/>
          <a:lstStyle/>
          <a:p>
            <a:r>
              <a:rPr lang="en-US"/>
              <a:t>Click to edit Master title style</a:t>
            </a:r>
          </a:p>
        </p:txBody>
      </p:sp>
      <p:sp>
        <p:nvSpPr>
          <p:cNvPr id="6" name="Text Placeholder 3"/>
          <p:cNvSpPr>
            <a:spLocks noGrp="1"/>
          </p:cNvSpPr>
          <p:nvPr>
            <p:ph type="body" sz="quarter" idx="11"/>
          </p:nvPr>
        </p:nvSpPr>
        <p:spPr>
          <a:xfrm>
            <a:off x="304800" y="737545"/>
            <a:ext cx="10589341" cy="316592"/>
          </a:xfrm>
        </p:spPr>
        <p:txBody>
          <a:bodyPr>
            <a:normAutofit/>
          </a:bodyPr>
          <a:lstStyle>
            <a:lvl1pPr marL="0" indent="0">
              <a:lnSpc>
                <a:spcPct val="90000"/>
              </a:lnSpc>
              <a:spcBef>
                <a:spcPts val="0"/>
              </a:spcBef>
              <a:buNone/>
              <a:defRPr sz="1800">
                <a:solidFill>
                  <a:schemeClr val="tx2">
                    <a:lumMod val="60000"/>
                    <a:lumOff val="40000"/>
                  </a:schemeClr>
                </a:solidFill>
              </a:defRPr>
            </a:lvl1pPr>
          </a:lstStyle>
          <a:p>
            <a:pPr lvl="0"/>
            <a:r>
              <a:rPr lang="en-US"/>
              <a:t>Click to edit Master text styles</a:t>
            </a:r>
          </a:p>
        </p:txBody>
      </p:sp>
      <p:sp>
        <p:nvSpPr>
          <p:cNvPr id="2" name="Footer Placeholder 1">
            <a:extLst>
              <a:ext uri="{FF2B5EF4-FFF2-40B4-BE49-F238E27FC236}">
                <a16:creationId xmlns:a16="http://schemas.microsoft.com/office/drawing/2014/main" id="{C7939C02-8A44-C6F4-865C-643BEB17A72D}"/>
              </a:ext>
            </a:extLst>
          </p:cNvPr>
          <p:cNvSpPr>
            <a:spLocks noGrp="1" noChangeArrowheads="1"/>
          </p:cNvSpPr>
          <p:nvPr>
            <p:ph type="ftr" sz="quarter" idx="12"/>
          </p:nvPr>
        </p:nvSpPr>
        <p:spPr>
          <a:xfrm>
            <a:off x="304800" y="5768975"/>
            <a:ext cx="11582400" cy="365125"/>
          </a:xfrm>
        </p:spPr>
        <p:txBody>
          <a:bodyPr/>
          <a:lstStyle>
            <a:lvl1pPr>
              <a:defRPr/>
            </a:lvl1pPr>
          </a:lstStyle>
          <a:p>
            <a:pPr>
              <a:defRPr/>
            </a:pPr>
            <a:endParaRPr lang="en-US" altLang="en-US"/>
          </a:p>
        </p:txBody>
      </p:sp>
    </p:spTree>
    <p:extLst>
      <p:ext uri="{BB962C8B-B14F-4D97-AF65-F5344CB8AC3E}">
        <p14:creationId xmlns:p14="http://schemas.microsoft.com/office/powerpoint/2010/main" val="2583337540"/>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Subtitle">
    <p:spTree>
      <p:nvGrpSpPr>
        <p:cNvPr id="1" name=""/>
        <p:cNvGrpSpPr/>
        <p:nvPr/>
      </p:nvGrpSpPr>
      <p:grpSpPr>
        <a:xfrm>
          <a:off x="0" y="0"/>
          <a:ext cx="0" cy="0"/>
          <a:chOff x="0" y="0"/>
          <a:chExt cx="0" cy="0"/>
        </a:xfrm>
      </p:grpSpPr>
      <p:sp>
        <p:nvSpPr>
          <p:cNvPr id="9" name="Content Placeholder 6"/>
          <p:cNvSpPr>
            <a:spLocks noGrp="1"/>
          </p:cNvSpPr>
          <p:nvPr>
            <p:ph sz="quarter" idx="12"/>
          </p:nvPr>
        </p:nvSpPr>
        <p:spPr>
          <a:xfrm>
            <a:off x="304800" y="1219200"/>
            <a:ext cx="11582400" cy="4419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304799" y="261294"/>
            <a:ext cx="10589342" cy="400957"/>
          </a:xfrm>
        </p:spPr>
        <p:txBody>
          <a:bodyPr/>
          <a:lstStyle/>
          <a:p>
            <a:r>
              <a:rPr lang="en-US"/>
              <a:t>Click to edit Master title style</a:t>
            </a:r>
          </a:p>
        </p:txBody>
      </p:sp>
      <p:sp>
        <p:nvSpPr>
          <p:cNvPr id="6" name="Text Placeholder 3"/>
          <p:cNvSpPr>
            <a:spLocks noGrp="1"/>
          </p:cNvSpPr>
          <p:nvPr>
            <p:ph type="body" sz="quarter" idx="11"/>
          </p:nvPr>
        </p:nvSpPr>
        <p:spPr>
          <a:xfrm>
            <a:off x="304800" y="737545"/>
            <a:ext cx="10589341" cy="316592"/>
          </a:xfrm>
        </p:spPr>
        <p:txBody>
          <a:bodyPr>
            <a:normAutofit/>
          </a:bodyPr>
          <a:lstStyle>
            <a:lvl1pPr marL="0" indent="0">
              <a:lnSpc>
                <a:spcPct val="90000"/>
              </a:lnSpc>
              <a:spcBef>
                <a:spcPts val="0"/>
              </a:spcBef>
              <a:buNone/>
              <a:defRPr sz="1800">
                <a:solidFill>
                  <a:schemeClr val="tx2">
                    <a:lumMod val="60000"/>
                    <a:lumOff val="40000"/>
                  </a:schemeClr>
                </a:solidFill>
              </a:defRPr>
            </a:lvl1pPr>
          </a:lstStyle>
          <a:p>
            <a:pPr lvl="0"/>
            <a:r>
              <a:rPr lang="en-US"/>
              <a:t>Click to edit Master text styles</a:t>
            </a:r>
          </a:p>
        </p:txBody>
      </p:sp>
      <p:sp>
        <p:nvSpPr>
          <p:cNvPr id="2" name="Footer Placeholder 2">
            <a:extLst>
              <a:ext uri="{FF2B5EF4-FFF2-40B4-BE49-F238E27FC236}">
                <a16:creationId xmlns:a16="http://schemas.microsoft.com/office/drawing/2014/main" id="{6D95250B-7703-C97A-CCDD-A02197F27799}"/>
              </a:ext>
            </a:extLst>
          </p:cNvPr>
          <p:cNvSpPr>
            <a:spLocks noGrp="1" noChangeArrowheads="1"/>
          </p:cNvSpPr>
          <p:nvPr>
            <p:ph type="ftr" sz="quarter" idx="13"/>
          </p:nvPr>
        </p:nvSpPr>
        <p:spPr>
          <a:xfrm>
            <a:off x="304800" y="5768975"/>
            <a:ext cx="11582400" cy="365125"/>
          </a:xfrm>
        </p:spPr>
        <p:txBody>
          <a:bodyPr/>
          <a:lstStyle>
            <a:lvl1pPr>
              <a:defRPr/>
            </a:lvl1pPr>
          </a:lstStyle>
          <a:p>
            <a:pPr>
              <a:defRPr/>
            </a:pPr>
            <a:endParaRPr lang="en-US" altLang="en-US"/>
          </a:p>
        </p:txBody>
      </p:sp>
    </p:spTree>
    <p:extLst>
      <p:ext uri="{BB962C8B-B14F-4D97-AF65-F5344CB8AC3E}">
        <p14:creationId xmlns:p14="http://schemas.microsoft.com/office/powerpoint/2010/main" val="2516015400"/>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456636"/>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7_Divi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51A7CA-1593-A3C6-DC21-31AE9C7BAE2D}"/>
              </a:ext>
            </a:extLst>
          </p:cNvPr>
          <p:cNvSpPr/>
          <p:nvPr userDrawn="1"/>
        </p:nvSpPr>
        <p:spPr>
          <a:xfrm>
            <a:off x="7802563" y="0"/>
            <a:ext cx="4389437" cy="1409700"/>
          </a:xfrm>
          <a:prstGeom prst="rect">
            <a:avLst/>
          </a:prstGeom>
          <a:pattFill prst="pct5">
            <a:fgClr>
              <a:schemeClr val="accent1">
                <a:lumMod val="40000"/>
                <a:lumOff val="6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3" name="Rectangle 2">
            <a:extLst>
              <a:ext uri="{FF2B5EF4-FFF2-40B4-BE49-F238E27FC236}">
                <a16:creationId xmlns:a16="http://schemas.microsoft.com/office/drawing/2014/main" id="{CD4323F3-7D91-BB25-D439-7892CAB93832}"/>
              </a:ext>
            </a:extLst>
          </p:cNvPr>
          <p:cNvSpPr/>
          <p:nvPr userDrawn="1"/>
        </p:nvSpPr>
        <p:spPr>
          <a:xfrm>
            <a:off x="0" y="0"/>
            <a:ext cx="4389438" cy="1409700"/>
          </a:xfrm>
          <a:prstGeom prst="rect">
            <a:avLst/>
          </a:prstGeom>
          <a:pattFill prst="pct5">
            <a:fgClr>
              <a:schemeClr val="accent1">
                <a:lumMod val="40000"/>
                <a:lumOff val="6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pic>
        <p:nvPicPr>
          <p:cNvPr id="4" name="Picture 12" descr="A person standing in front of a crowd&#10;&#10;Description automatically generated">
            <a:extLst>
              <a:ext uri="{FF2B5EF4-FFF2-40B4-BE49-F238E27FC236}">
                <a16:creationId xmlns:a16="http://schemas.microsoft.com/office/drawing/2014/main" id="{7735BEBF-C624-6627-7488-56ED57291FE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3806" t="1054" r="11845" b="4733"/>
          <a:stretch>
            <a:fillRect/>
          </a:stretch>
        </p:blipFill>
        <p:spPr bwMode="auto">
          <a:xfrm>
            <a:off x="0" y="1409700"/>
            <a:ext cx="5772150"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descr="A picture containing indoor, person, table, sitting&#10;&#10;Description automatically generated">
            <a:extLst>
              <a:ext uri="{FF2B5EF4-FFF2-40B4-BE49-F238E27FC236}">
                <a16:creationId xmlns:a16="http://schemas.microsoft.com/office/drawing/2014/main" id="{62770115-239C-B31A-D72B-F66E844C8769}"/>
              </a:ext>
            </a:extLst>
          </p:cNvPr>
          <p:cNvPicPr>
            <a:picLocks noChangeAspect="1" noChangeArrowheads="1"/>
          </p:cNvPicPr>
          <p:nvPr userDrawn="1"/>
        </p:nvPicPr>
        <p:blipFill>
          <a:blip r:embed="rId3">
            <a:grayscl/>
            <a:extLst>
              <a:ext uri="{28A0092B-C50C-407E-A947-70E740481C1C}">
                <a14:useLocalDpi xmlns:a14="http://schemas.microsoft.com/office/drawing/2010/main" val="0"/>
              </a:ext>
            </a:extLst>
          </a:blip>
          <a:srcRect l="42323" t="13629" r="1424" b="21594"/>
          <a:stretch>
            <a:fillRect/>
          </a:stretch>
        </p:blipFill>
        <p:spPr bwMode="auto">
          <a:xfrm>
            <a:off x="5715000" y="1409700"/>
            <a:ext cx="6477000" cy="497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DF32FAE-2F25-19FC-A591-AF5D77DD0135}"/>
              </a:ext>
            </a:extLst>
          </p:cNvPr>
          <p:cNvSpPr/>
          <p:nvPr userDrawn="1"/>
        </p:nvSpPr>
        <p:spPr>
          <a:xfrm>
            <a:off x="0" y="6380163"/>
            <a:ext cx="12192000" cy="477837"/>
          </a:xfrm>
          <a:prstGeom prst="rect">
            <a:avLst/>
          </a:prstGeom>
          <a:pattFill prst="pct5">
            <a:fgClr>
              <a:schemeClr val="accent1">
                <a:lumMod val="40000"/>
                <a:lumOff val="6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7" name="Rectangle 6">
            <a:extLst>
              <a:ext uri="{FF2B5EF4-FFF2-40B4-BE49-F238E27FC236}">
                <a16:creationId xmlns:a16="http://schemas.microsoft.com/office/drawing/2014/main" id="{DE3A6BA0-B922-4774-29A8-1D26E08E4106}"/>
              </a:ext>
            </a:extLst>
          </p:cNvPr>
          <p:cNvSpPr/>
          <p:nvPr userDrawn="1"/>
        </p:nvSpPr>
        <p:spPr>
          <a:xfrm>
            <a:off x="5715000" y="1409700"/>
            <a:ext cx="6477000" cy="4879975"/>
          </a:xfrm>
          <a:prstGeom prst="rect">
            <a:avLst/>
          </a:prstGeom>
          <a:gradFill flip="none" rotWithShape="1">
            <a:gsLst>
              <a:gs pos="0">
                <a:schemeClr val="accent2"/>
              </a:gs>
              <a:gs pos="99000">
                <a:schemeClr val="accent2">
                  <a:lumMod val="60000"/>
                  <a:lumOff val="40000"/>
                  <a:alpha val="7100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8" name="TextBox 7">
            <a:extLst>
              <a:ext uri="{FF2B5EF4-FFF2-40B4-BE49-F238E27FC236}">
                <a16:creationId xmlns:a16="http://schemas.microsoft.com/office/drawing/2014/main" id="{F47BCA0B-D825-C159-9FC5-ECE8FA2F3E2B}"/>
              </a:ext>
            </a:extLst>
          </p:cNvPr>
          <p:cNvSpPr txBox="1">
            <a:spLocks noChangeArrowheads="1"/>
          </p:cNvSpPr>
          <p:nvPr userDrawn="1"/>
        </p:nvSpPr>
        <p:spPr bwMode="auto">
          <a:xfrm>
            <a:off x="-1874838" y="-1162050"/>
            <a:ext cx="0" cy="0"/>
          </a:xfrm>
          <a:prstGeom prst="rect">
            <a:avLst/>
          </a:prstGeom>
          <a:noFill/>
          <a:ln>
            <a:noFill/>
          </a:ln>
        </p:spPr>
        <p:txBody>
          <a:bodyPr wrap="none"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600">
              <a:solidFill>
                <a:schemeClr val="tx2"/>
              </a:solidFill>
            </a:endParaRPr>
          </a:p>
        </p:txBody>
      </p:sp>
      <p:sp>
        <p:nvSpPr>
          <p:cNvPr id="9" name="Rectangle 8">
            <a:extLst>
              <a:ext uri="{FF2B5EF4-FFF2-40B4-BE49-F238E27FC236}">
                <a16:creationId xmlns:a16="http://schemas.microsoft.com/office/drawing/2014/main" id="{5003430E-5436-B54D-F4A7-29AF1911D835}"/>
              </a:ext>
            </a:extLst>
          </p:cNvPr>
          <p:cNvSpPr/>
          <p:nvPr userDrawn="1"/>
        </p:nvSpPr>
        <p:spPr>
          <a:xfrm rot="16200000" flipH="1">
            <a:off x="6050756" y="238919"/>
            <a:ext cx="90488" cy="12192000"/>
          </a:xfrm>
          <a:prstGeom prst="rect">
            <a:avLst/>
          </a:prstGeom>
          <a:gradFill flip="none" rotWithShape="1">
            <a:gsLst>
              <a:gs pos="100000">
                <a:schemeClr val="accent1"/>
              </a:gs>
              <a:gs pos="1000">
                <a:schemeClr val="accent6"/>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cxnSp>
        <p:nvCxnSpPr>
          <p:cNvPr id="10" name="Straight Connector 9">
            <a:extLst>
              <a:ext uri="{FF2B5EF4-FFF2-40B4-BE49-F238E27FC236}">
                <a16:creationId xmlns:a16="http://schemas.microsoft.com/office/drawing/2014/main" id="{9B4FB40C-084D-8F01-1F1A-7A20AD61D5F8}"/>
              </a:ext>
            </a:extLst>
          </p:cNvPr>
          <p:cNvCxnSpPr/>
          <p:nvPr userDrawn="1"/>
        </p:nvCxnSpPr>
        <p:spPr>
          <a:xfrm>
            <a:off x="6229350" y="3949700"/>
            <a:ext cx="9652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 name="Group 21">
            <a:extLst>
              <a:ext uri="{FF2B5EF4-FFF2-40B4-BE49-F238E27FC236}">
                <a16:creationId xmlns:a16="http://schemas.microsoft.com/office/drawing/2014/main" id="{6B70B053-87C8-FA67-3A1F-9188F442F5D9}"/>
              </a:ext>
            </a:extLst>
          </p:cNvPr>
          <p:cNvGrpSpPr>
            <a:grpSpLocks/>
          </p:cNvGrpSpPr>
          <p:nvPr userDrawn="1"/>
        </p:nvGrpSpPr>
        <p:grpSpPr bwMode="auto">
          <a:xfrm>
            <a:off x="4389438" y="220663"/>
            <a:ext cx="3281362" cy="928687"/>
            <a:chOff x="2643188" y="989032"/>
            <a:chExt cx="3281178" cy="927576"/>
          </a:xfrm>
        </p:grpSpPr>
        <p:pic>
          <p:nvPicPr>
            <p:cNvPr id="12" name="Graphic 22">
              <a:extLst>
                <a:ext uri="{FF2B5EF4-FFF2-40B4-BE49-F238E27FC236}">
                  <a16:creationId xmlns:a16="http://schemas.microsoft.com/office/drawing/2014/main" id="{5268ED24-E8BE-CD7B-C28A-DC63A4562CF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5888" r="9038" b="32095"/>
            <a:stretch>
              <a:fillRect/>
            </a:stretch>
          </p:blipFill>
          <p:spPr bwMode="auto">
            <a:xfrm>
              <a:off x="2643188" y="989032"/>
              <a:ext cx="1100075" cy="927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phic 23">
              <a:extLst>
                <a:ext uri="{FF2B5EF4-FFF2-40B4-BE49-F238E27FC236}">
                  <a16:creationId xmlns:a16="http://schemas.microsoft.com/office/drawing/2014/main" id="{28E7125B-4A17-C3D9-7D18-FE0AA273B54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t="67905"/>
            <a:stretch>
              <a:fillRect/>
            </a:stretch>
          </p:blipFill>
          <p:spPr bwMode="auto">
            <a:xfrm>
              <a:off x="3884543" y="1106366"/>
              <a:ext cx="2039823" cy="692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Text Placeholder 20"/>
          <p:cNvSpPr>
            <a:spLocks noGrp="1"/>
          </p:cNvSpPr>
          <p:nvPr>
            <p:ph type="body" sz="quarter" idx="12"/>
          </p:nvPr>
        </p:nvSpPr>
        <p:spPr>
          <a:xfrm>
            <a:off x="6229350" y="2661797"/>
            <a:ext cx="5657850" cy="917451"/>
          </a:xfrm>
          <a:prstGeom prst="rect">
            <a:avLst/>
          </a:prstGeom>
        </p:spPr>
        <p:txBody>
          <a:bodyPr anchor="b"/>
          <a:lstStyle>
            <a:lvl1pPr marL="0" indent="0" algn="l">
              <a:lnSpc>
                <a:spcPct val="100000"/>
              </a:lnSpc>
              <a:spcBef>
                <a:spcPts val="0"/>
              </a:spcBef>
              <a:buNone/>
              <a:defRPr sz="4400" b="1" cap="none" baseline="0">
                <a:solidFill>
                  <a:schemeClr val="bg1"/>
                </a:solidFill>
                <a:latin typeface="+mj-lt"/>
              </a:defRPr>
            </a:lvl1pPr>
          </a:lstStyle>
          <a:p>
            <a:pPr lvl="0"/>
            <a:r>
              <a:rPr lang="en-US"/>
              <a:t>Click to edit Master text styles</a:t>
            </a:r>
          </a:p>
        </p:txBody>
      </p:sp>
      <p:sp>
        <p:nvSpPr>
          <p:cNvPr id="26" name="Text Placeholder 20"/>
          <p:cNvSpPr>
            <a:spLocks noGrp="1"/>
          </p:cNvSpPr>
          <p:nvPr>
            <p:ph type="body" sz="quarter" idx="13"/>
          </p:nvPr>
        </p:nvSpPr>
        <p:spPr>
          <a:xfrm>
            <a:off x="6229350" y="4320373"/>
            <a:ext cx="5657850" cy="458295"/>
          </a:xfrm>
          <a:prstGeom prst="rect">
            <a:avLst/>
          </a:prstGeom>
        </p:spPr>
        <p:txBody>
          <a:bodyPr/>
          <a:lstStyle>
            <a:lvl1pPr marL="0" indent="0" algn="l">
              <a:buNone/>
              <a:defRPr sz="2400" b="0" cap="none" baseline="0">
                <a:solidFill>
                  <a:schemeClr val="bg1"/>
                </a:solidFill>
              </a:defRPr>
            </a:lvl1pPr>
          </a:lstStyle>
          <a:p>
            <a:pPr lvl="0"/>
            <a:r>
              <a:rPr lang="en-US"/>
              <a:t>Edit Master text styles</a:t>
            </a:r>
          </a:p>
        </p:txBody>
      </p:sp>
    </p:spTree>
    <p:extLst>
      <p:ext uri="{BB962C8B-B14F-4D97-AF65-F5344CB8AC3E}">
        <p14:creationId xmlns:p14="http://schemas.microsoft.com/office/powerpoint/2010/main" val="2273310314"/>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Photo with 3 Bullets">
    <p:spTree>
      <p:nvGrpSpPr>
        <p:cNvPr id="1" name=""/>
        <p:cNvGrpSpPr/>
        <p:nvPr/>
      </p:nvGrpSpPr>
      <p:grpSpPr>
        <a:xfrm>
          <a:off x="0" y="0"/>
          <a:ext cx="0" cy="0"/>
          <a:chOff x="0" y="0"/>
          <a:chExt cx="0" cy="0"/>
        </a:xfrm>
      </p:grpSpPr>
      <p:sp>
        <p:nvSpPr>
          <p:cNvPr id="15" name="Picture Placeholder 14"/>
          <p:cNvSpPr>
            <a:spLocks noGrp="1"/>
          </p:cNvSpPr>
          <p:nvPr>
            <p:ph type="pic" sz="quarter" idx="17"/>
          </p:nvPr>
        </p:nvSpPr>
        <p:spPr>
          <a:xfrm>
            <a:off x="205" y="1219200"/>
            <a:ext cx="4375150" cy="4914900"/>
          </a:xfrm>
        </p:spPr>
        <p:txBody>
          <a:bodyPr rtlCol="0" anchor="ctr">
            <a:noAutofit/>
          </a:bodyPr>
          <a:lstStyle>
            <a:lvl1pPr algn="ctr">
              <a:defRPr/>
            </a:lvl1pPr>
          </a:lstStyle>
          <a:p>
            <a:pPr lvl="0"/>
            <a:endParaRPr lang="en-US" noProof="0"/>
          </a:p>
        </p:txBody>
      </p:sp>
      <p:sp>
        <p:nvSpPr>
          <p:cNvPr id="2" name="Title 1"/>
          <p:cNvSpPr>
            <a:spLocks noGrp="1"/>
          </p:cNvSpPr>
          <p:nvPr>
            <p:ph type="title"/>
          </p:nvPr>
        </p:nvSpPr>
        <p:spPr/>
        <p:txBody>
          <a:bodyPr/>
          <a:lstStyle>
            <a:lvl1pPr>
              <a:defRPr/>
            </a:lvl1pPr>
          </a:lstStyle>
          <a:p>
            <a:r>
              <a:rPr lang="en-US"/>
              <a:t>Click to edit Master title style</a:t>
            </a:r>
          </a:p>
        </p:txBody>
      </p:sp>
      <p:sp>
        <p:nvSpPr>
          <p:cNvPr id="6" name="Picture Placeholder 5"/>
          <p:cNvSpPr>
            <a:spLocks noGrp="1"/>
          </p:cNvSpPr>
          <p:nvPr>
            <p:ph type="pic" sz="quarter" idx="11"/>
          </p:nvPr>
        </p:nvSpPr>
        <p:spPr>
          <a:xfrm>
            <a:off x="3859289" y="1767936"/>
            <a:ext cx="1032132" cy="1032132"/>
          </a:xfrm>
          <a:prstGeom prst="roundRect">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91440" tIns="45720" rIns="91440" bIns="45720" spcCol="0" rtlCol="0" fromWordArt="0" anchor="ctr" forceAA="0">
            <a:noAutofit/>
          </a:bodyPr>
          <a:lstStyle>
            <a:lvl1pPr>
              <a:defRPr lang="en-US" sz="1050" dirty="0">
                <a:solidFill>
                  <a:schemeClr val="bg1"/>
                </a:solidFill>
              </a:defRPr>
            </a:lvl1pPr>
          </a:lstStyle>
          <a:p>
            <a:pPr lvl="0"/>
            <a:endParaRPr lang="en-US" noProof="0"/>
          </a:p>
        </p:txBody>
      </p:sp>
      <p:sp>
        <p:nvSpPr>
          <p:cNvPr id="7" name="Picture Placeholder 5"/>
          <p:cNvSpPr>
            <a:spLocks noGrp="1"/>
          </p:cNvSpPr>
          <p:nvPr>
            <p:ph type="pic" sz="quarter" idx="12"/>
          </p:nvPr>
        </p:nvSpPr>
        <p:spPr>
          <a:xfrm>
            <a:off x="3859289" y="3174716"/>
            <a:ext cx="1032132" cy="1032132"/>
          </a:xfrm>
          <a:prstGeom prst="roundRect">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91440" tIns="45720" rIns="91440" bIns="45720" spcCol="0" rtlCol="0" fromWordArt="0" anchor="ctr" forceAA="0">
            <a:noAutofit/>
          </a:bodyPr>
          <a:lstStyle>
            <a:lvl1pPr>
              <a:defRPr lang="en-US" sz="1050">
                <a:solidFill>
                  <a:schemeClr val="bg1"/>
                </a:solidFill>
              </a:defRPr>
            </a:lvl1pPr>
          </a:lstStyle>
          <a:p>
            <a:pPr lvl="0"/>
            <a:endParaRPr lang="en-US" noProof="0"/>
          </a:p>
        </p:txBody>
      </p:sp>
      <p:sp>
        <p:nvSpPr>
          <p:cNvPr id="8" name="Picture Placeholder 5"/>
          <p:cNvSpPr>
            <a:spLocks noGrp="1"/>
          </p:cNvSpPr>
          <p:nvPr>
            <p:ph type="pic" sz="quarter" idx="13"/>
          </p:nvPr>
        </p:nvSpPr>
        <p:spPr>
          <a:xfrm>
            <a:off x="3859289" y="4581496"/>
            <a:ext cx="1032132" cy="1032132"/>
          </a:xfrm>
          <a:prstGeom prst="roundRect">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91440" tIns="45720" rIns="91440" bIns="45720" spcCol="0" rtlCol="0" fromWordArt="0" anchor="ctr" forceAA="0">
            <a:noAutofit/>
          </a:bodyPr>
          <a:lstStyle>
            <a:lvl1pPr>
              <a:defRPr lang="en-US" sz="1050">
                <a:solidFill>
                  <a:schemeClr val="bg1"/>
                </a:solidFill>
              </a:defRPr>
            </a:lvl1pPr>
          </a:lstStyle>
          <a:p>
            <a:pPr lvl="0"/>
            <a:endParaRPr lang="en-US" noProof="0"/>
          </a:p>
        </p:txBody>
      </p:sp>
      <p:sp>
        <p:nvSpPr>
          <p:cNvPr id="11" name="Text Placeholder 10"/>
          <p:cNvSpPr>
            <a:spLocks noGrp="1"/>
          </p:cNvSpPr>
          <p:nvPr>
            <p:ph type="body" sz="quarter" idx="14"/>
          </p:nvPr>
        </p:nvSpPr>
        <p:spPr>
          <a:xfrm>
            <a:off x="5207000" y="1767936"/>
            <a:ext cx="6680200" cy="1032413"/>
          </a:xfrm>
        </p:spPr>
        <p:txBody>
          <a:bodyPr anchor="ctr"/>
          <a:lstStyle>
            <a:lvl1pPr>
              <a:defRPr b="1">
                <a:solidFill>
                  <a:schemeClr val="tx2"/>
                </a:solidFill>
              </a:defRPr>
            </a:lvl1pPr>
            <a:lvl2pPr>
              <a:buClr>
                <a:schemeClr val="tx2"/>
              </a:buClr>
              <a:defRPr/>
            </a:lvl2pPr>
          </a:lstStyle>
          <a:p>
            <a:pPr lvl="0"/>
            <a:r>
              <a:rPr lang="en-US"/>
              <a:t>Click to edit Master text styles</a:t>
            </a:r>
          </a:p>
          <a:p>
            <a:pPr lvl="1"/>
            <a:r>
              <a:rPr lang="en-US"/>
              <a:t>Second level</a:t>
            </a:r>
          </a:p>
        </p:txBody>
      </p:sp>
      <p:sp>
        <p:nvSpPr>
          <p:cNvPr id="12" name="Text Placeholder 10"/>
          <p:cNvSpPr>
            <a:spLocks noGrp="1"/>
          </p:cNvSpPr>
          <p:nvPr>
            <p:ph type="body" sz="quarter" idx="15"/>
          </p:nvPr>
        </p:nvSpPr>
        <p:spPr>
          <a:xfrm>
            <a:off x="5207000" y="3160443"/>
            <a:ext cx="6680200" cy="1032413"/>
          </a:xfrm>
        </p:spPr>
        <p:txBody>
          <a:bodyPr anchor="ctr"/>
          <a:lstStyle>
            <a:lvl1pPr>
              <a:defRPr b="1">
                <a:solidFill>
                  <a:schemeClr val="tx2"/>
                </a:solidFill>
              </a:defRPr>
            </a:lvl1pPr>
            <a:lvl2pPr>
              <a:buClr>
                <a:schemeClr val="tx2"/>
              </a:buClr>
              <a:defRPr>
                <a:solidFill>
                  <a:schemeClr val="tx2"/>
                </a:solidFill>
              </a:defRPr>
            </a:lvl2pPr>
          </a:lstStyle>
          <a:p>
            <a:pPr lvl="0"/>
            <a:r>
              <a:rPr lang="en-US"/>
              <a:t>Click to edit Master text styles</a:t>
            </a:r>
          </a:p>
          <a:p>
            <a:pPr lvl="1"/>
            <a:r>
              <a:rPr lang="en-US"/>
              <a:t>Second level</a:t>
            </a:r>
          </a:p>
        </p:txBody>
      </p:sp>
      <p:sp>
        <p:nvSpPr>
          <p:cNvPr id="13" name="Text Placeholder 10"/>
          <p:cNvSpPr>
            <a:spLocks noGrp="1"/>
          </p:cNvSpPr>
          <p:nvPr>
            <p:ph type="body" sz="quarter" idx="16"/>
          </p:nvPr>
        </p:nvSpPr>
        <p:spPr>
          <a:xfrm>
            <a:off x="5207000" y="4581497"/>
            <a:ext cx="6680200" cy="1032413"/>
          </a:xfrm>
        </p:spPr>
        <p:txBody>
          <a:bodyPr anchor="ctr"/>
          <a:lstStyle>
            <a:lvl1pPr>
              <a:defRPr b="1">
                <a:solidFill>
                  <a:schemeClr val="tx2"/>
                </a:solidFill>
              </a:defRPr>
            </a:lvl1pPr>
            <a:lvl2pPr>
              <a:buClr>
                <a:schemeClr val="tx2"/>
              </a:buClr>
              <a:defRPr>
                <a:solidFill>
                  <a:schemeClr val="tx2"/>
                </a:solidFill>
              </a:defRPr>
            </a:lvl2pPr>
          </a:lstStyle>
          <a:p>
            <a:pPr lvl="0"/>
            <a:r>
              <a:rPr lang="en-US"/>
              <a:t>Click to edit Master text styles</a:t>
            </a:r>
          </a:p>
          <a:p>
            <a:pPr lvl="1"/>
            <a:r>
              <a:rPr lang="en-US"/>
              <a:t>Second level</a:t>
            </a:r>
          </a:p>
        </p:txBody>
      </p:sp>
      <p:sp>
        <p:nvSpPr>
          <p:cNvPr id="3" name="Footer Placeholder 4">
            <a:extLst>
              <a:ext uri="{FF2B5EF4-FFF2-40B4-BE49-F238E27FC236}">
                <a16:creationId xmlns:a16="http://schemas.microsoft.com/office/drawing/2014/main" id="{FA0D046E-DEF2-6939-451C-3971877F7B25}"/>
              </a:ext>
            </a:extLst>
          </p:cNvPr>
          <p:cNvSpPr>
            <a:spLocks noGrp="1" noChangeArrowheads="1"/>
          </p:cNvSpPr>
          <p:nvPr>
            <p:ph type="ftr" sz="quarter" idx="18"/>
          </p:nvPr>
        </p:nvSpPr>
        <p:spPr>
          <a:xfrm>
            <a:off x="5207000" y="5908675"/>
            <a:ext cx="6680200" cy="225425"/>
          </a:xfrm>
        </p:spPr>
        <p:txBody>
          <a:bodyPr/>
          <a:lstStyle>
            <a:lvl1pPr>
              <a:defRPr/>
            </a:lvl1pPr>
          </a:lstStyle>
          <a:p>
            <a:pPr>
              <a:defRPr/>
            </a:pPr>
            <a:endParaRPr lang="en-US" altLang="en-US"/>
          </a:p>
        </p:txBody>
      </p:sp>
    </p:spTree>
    <p:extLst>
      <p:ext uri="{BB962C8B-B14F-4D97-AF65-F5344CB8AC3E}">
        <p14:creationId xmlns:p14="http://schemas.microsoft.com/office/powerpoint/2010/main" val="442271291"/>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8_Divider">
    <p:spTree>
      <p:nvGrpSpPr>
        <p:cNvPr id="1" name=""/>
        <p:cNvGrpSpPr/>
        <p:nvPr/>
      </p:nvGrpSpPr>
      <p:grpSpPr>
        <a:xfrm>
          <a:off x="0" y="0"/>
          <a:ext cx="0" cy="0"/>
          <a:chOff x="0" y="0"/>
          <a:chExt cx="0" cy="0"/>
        </a:xfrm>
      </p:grpSpPr>
      <p:pic>
        <p:nvPicPr>
          <p:cNvPr id="2" name="Picture 10" descr="A picture containing object, clock&#10;&#10;Description automatically generated">
            <a:extLst>
              <a:ext uri="{FF2B5EF4-FFF2-40B4-BE49-F238E27FC236}">
                <a16:creationId xmlns:a16="http://schemas.microsoft.com/office/drawing/2014/main" id="{28ABD066-24C9-B1C9-DD41-669E7DE8722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4743450"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A group of people standing in front of a crowd&#10;&#10;Description automatically generated">
            <a:extLst>
              <a:ext uri="{FF2B5EF4-FFF2-40B4-BE49-F238E27FC236}">
                <a16:creationId xmlns:a16="http://schemas.microsoft.com/office/drawing/2014/main" id="{B9420698-5883-AC76-1525-914A3415659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11702" t="563" r="14894" b="12335"/>
          <a:stretch>
            <a:fillRect/>
          </a:stretch>
        </p:blipFill>
        <p:spPr bwMode="auto">
          <a:xfrm>
            <a:off x="4743450" y="0"/>
            <a:ext cx="7448550" cy="589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2">
            <a:extLst>
              <a:ext uri="{FF2B5EF4-FFF2-40B4-BE49-F238E27FC236}">
                <a16:creationId xmlns:a16="http://schemas.microsoft.com/office/drawing/2014/main" id="{01FF8C38-3921-463C-D6CF-5A9BD1FD9C26}"/>
              </a:ext>
            </a:extLst>
          </p:cNvPr>
          <p:cNvGrpSpPr>
            <a:grpSpLocks/>
          </p:cNvGrpSpPr>
          <p:nvPr userDrawn="1"/>
        </p:nvGrpSpPr>
        <p:grpSpPr bwMode="auto">
          <a:xfrm>
            <a:off x="0" y="5930900"/>
            <a:ext cx="12192000" cy="927100"/>
            <a:chOff x="0" y="0"/>
            <a:chExt cx="12192000" cy="1409698"/>
          </a:xfrm>
        </p:grpSpPr>
        <p:sp>
          <p:nvSpPr>
            <p:cNvPr id="5" name="Rectangle 4">
              <a:extLst>
                <a:ext uri="{FF2B5EF4-FFF2-40B4-BE49-F238E27FC236}">
                  <a16:creationId xmlns:a16="http://schemas.microsoft.com/office/drawing/2014/main" id="{0ED6B65E-1E06-8A62-3EBD-CBE219936AAA}"/>
                </a:ext>
              </a:extLst>
            </p:cNvPr>
            <p:cNvSpPr/>
            <p:nvPr userDrawn="1"/>
          </p:nvSpPr>
          <p:spPr>
            <a:xfrm>
              <a:off x="7802563" y="0"/>
              <a:ext cx="4389437" cy="1409698"/>
            </a:xfrm>
            <a:prstGeom prst="rect">
              <a:avLst/>
            </a:prstGeom>
            <a:pattFill prst="pct5">
              <a:fgClr>
                <a:schemeClr val="accent1">
                  <a:lumMod val="40000"/>
                  <a:lumOff val="6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6" name="Rectangle 5">
              <a:extLst>
                <a:ext uri="{FF2B5EF4-FFF2-40B4-BE49-F238E27FC236}">
                  <a16:creationId xmlns:a16="http://schemas.microsoft.com/office/drawing/2014/main" id="{9C8BA280-8C1B-4E66-0290-45EE458753C3}"/>
                </a:ext>
              </a:extLst>
            </p:cNvPr>
            <p:cNvSpPr/>
            <p:nvPr userDrawn="1"/>
          </p:nvSpPr>
          <p:spPr>
            <a:xfrm>
              <a:off x="0" y="0"/>
              <a:ext cx="4389438" cy="1409698"/>
            </a:xfrm>
            <a:prstGeom prst="rect">
              <a:avLst/>
            </a:prstGeom>
            <a:pattFill prst="pct5">
              <a:fgClr>
                <a:schemeClr val="accent1">
                  <a:lumMod val="40000"/>
                  <a:lumOff val="6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grpSp>
      <p:sp>
        <p:nvSpPr>
          <p:cNvPr id="7" name="TextBox 6">
            <a:extLst>
              <a:ext uri="{FF2B5EF4-FFF2-40B4-BE49-F238E27FC236}">
                <a16:creationId xmlns:a16="http://schemas.microsoft.com/office/drawing/2014/main" id="{A8E32F50-472F-9E7A-A9DF-3E423B5FA456}"/>
              </a:ext>
            </a:extLst>
          </p:cNvPr>
          <p:cNvSpPr txBox="1">
            <a:spLocks noChangeArrowheads="1"/>
          </p:cNvSpPr>
          <p:nvPr userDrawn="1"/>
        </p:nvSpPr>
        <p:spPr bwMode="auto">
          <a:xfrm>
            <a:off x="-1874838" y="-1162050"/>
            <a:ext cx="0" cy="0"/>
          </a:xfrm>
          <a:prstGeom prst="rect">
            <a:avLst/>
          </a:prstGeom>
          <a:noFill/>
          <a:ln>
            <a:noFill/>
          </a:ln>
        </p:spPr>
        <p:txBody>
          <a:bodyPr wrap="none"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600">
              <a:solidFill>
                <a:schemeClr val="tx2"/>
              </a:solidFill>
            </a:endParaRPr>
          </a:p>
        </p:txBody>
      </p:sp>
      <p:sp>
        <p:nvSpPr>
          <p:cNvPr id="8" name="Rectangle 7">
            <a:extLst>
              <a:ext uri="{FF2B5EF4-FFF2-40B4-BE49-F238E27FC236}">
                <a16:creationId xmlns:a16="http://schemas.microsoft.com/office/drawing/2014/main" id="{4D782F1E-2409-B10E-A05D-651D1887BCB0}"/>
              </a:ext>
            </a:extLst>
          </p:cNvPr>
          <p:cNvSpPr/>
          <p:nvPr userDrawn="1"/>
        </p:nvSpPr>
        <p:spPr>
          <a:xfrm>
            <a:off x="0" y="0"/>
            <a:ext cx="4743450" cy="5930900"/>
          </a:xfrm>
          <a:prstGeom prst="rect">
            <a:avLst/>
          </a:prstGeom>
          <a:gradFill flip="none" rotWithShape="1">
            <a:gsLst>
              <a:gs pos="0">
                <a:schemeClr val="accent2"/>
              </a:gs>
              <a:gs pos="99000">
                <a:schemeClr val="accent2">
                  <a:lumMod val="60000"/>
                  <a:lumOff val="40000"/>
                  <a:alpha val="8800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9" name="Rectangle 8">
            <a:extLst>
              <a:ext uri="{FF2B5EF4-FFF2-40B4-BE49-F238E27FC236}">
                <a16:creationId xmlns:a16="http://schemas.microsoft.com/office/drawing/2014/main" id="{BA28DF49-7F26-C9E4-2D3B-7B90793130E1}"/>
              </a:ext>
            </a:extLst>
          </p:cNvPr>
          <p:cNvSpPr/>
          <p:nvPr userDrawn="1"/>
        </p:nvSpPr>
        <p:spPr>
          <a:xfrm rot="16200000" flipH="1">
            <a:off x="6049962" y="-211137"/>
            <a:ext cx="92075" cy="12192000"/>
          </a:xfrm>
          <a:prstGeom prst="rect">
            <a:avLst/>
          </a:prstGeom>
          <a:gradFill flip="none" rotWithShape="1">
            <a:gsLst>
              <a:gs pos="100000">
                <a:schemeClr val="accent1"/>
              </a:gs>
              <a:gs pos="1000">
                <a:schemeClr val="accent6"/>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grpSp>
        <p:nvGrpSpPr>
          <p:cNvPr id="10" name="Group 20">
            <a:extLst>
              <a:ext uri="{FF2B5EF4-FFF2-40B4-BE49-F238E27FC236}">
                <a16:creationId xmlns:a16="http://schemas.microsoft.com/office/drawing/2014/main" id="{5EB3507A-26E5-7B64-5B87-10085B70150D}"/>
              </a:ext>
            </a:extLst>
          </p:cNvPr>
          <p:cNvGrpSpPr>
            <a:grpSpLocks/>
          </p:cNvGrpSpPr>
          <p:nvPr userDrawn="1"/>
        </p:nvGrpSpPr>
        <p:grpSpPr bwMode="auto">
          <a:xfrm>
            <a:off x="4905375" y="6049963"/>
            <a:ext cx="2381250" cy="673100"/>
            <a:chOff x="2643188" y="989032"/>
            <a:chExt cx="3281178" cy="927576"/>
          </a:xfrm>
        </p:grpSpPr>
        <p:pic>
          <p:nvPicPr>
            <p:cNvPr id="11" name="Graphic 21">
              <a:extLst>
                <a:ext uri="{FF2B5EF4-FFF2-40B4-BE49-F238E27FC236}">
                  <a16:creationId xmlns:a16="http://schemas.microsoft.com/office/drawing/2014/main" id="{CF444310-E432-A8C0-7899-29EA0988F80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5888" r="9038" b="32095"/>
            <a:stretch>
              <a:fillRect/>
            </a:stretch>
          </p:blipFill>
          <p:spPr bwMode="auto">
            <a:xfrm>
              <a:off x="2643188" y="989032"/>
              <a:ext cx="1100289" cy="927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phic 22">
              <a:extLst>
                <a:ext uri="{FF2B5EF4-FFF2-40B4-BE49-F238E27FC236}">
                  <a16:creationId xmlns:a16="http://schemas.microsoft.com/office/drawing/2014/main" id="{6FCAEB07-96A2-5CBE-20E1-3BBD9B19791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t="67905"/>
            <a:stretch>
              <a:fillRect/>
            </a:stretch>
          </p:blipFill>
          <p:spPr bwMode="auto">
            <a:xfrm>
              <a:off x="3883474" y="1107167"/>
              <a:ext cx="2040892" cy="69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3" name="Straight Connector 12">
            <a:extLst>
              <a:ext uri="{FF2B5EF4-FFF2-40B4-BE49-F238E27FC236}">
                <a16:creationId xmlns:a16="http://schemas.microsoft.com/office/drawing/2014/main" id="{EFEE6660-1590-D92A-5F04-1FD13E789348}"/>
              </a:ext>
            </a:extLst>
          </p:cNvPr>
          <p:cNvCxnSpPr/>
          <p:nvPr userDrawn="1"/>
        </p:nvCxnSpPr>
        <p:spPr>
          <a:xfrm>
            <a:off x="304800" y="4117975"/>
            <a:ext cx="9652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 Placeholder 20"/>
          <p:cNvSpPr>
            <a:spLocks noGrp="1"/>
          </p:cNvSpPr>
          <p:nvPr>
            <p:ph type="body" sz="quarter" idx="12"/>
          </p:nvPr>
        </p:nvSpPr>
        <p:spPr>
          <a:xfrm>
            <a:off x="304800" y="2889055"/>
            <a:ext cx="3543300" cy="917451"/>
          </a:xfrm>
          <a:prstGeom prst="rect">
            <a:avLst/>
          </a:prstGeom>
        </p:spPr>
        <p:txBody>
          <a:bodyPr anchor="b"/>
          <a:lstStyle>
            <a:lvl1pPr marL="0" indent="0" algn="l">
              <a:lnSpc>
                <a:spcPct val="100000"/>
              </a:lnSpc>
              <a:spcBef>
                <a:spcPts val="0"/>
              </a:spcBef>
              <a:buNone/>
              <a:defRPr sz="4400" b="1" cap="none" baseline="0">
                <a:solidFill>
                  <a:schemeClr val="bg1"/>
                </a:solidFill>
                <a:latin typeface="+mj-lt"/>
              </a:defRPr>
            </a:lvl1pPr>
          </a:lstStyle>
          <a:p>
            <a:pPr lvl="0"/>
            <a:r>
              <a:rPr lang="en-US"/>
              <a:t>Click to edit Master text styles</a:t>
            </a:r>
          </a:p>
        </p:txBody>
      </p:sp>
      <p:sp>
        <p:nvSpPr>
          <p:cNvPr id="26" name="Text Placeholder 20"/>
          <p:cNvSpPr>
            <a:spLocks noGrp="1"/>
          </p:cNvSpPr>
          <p:nvPr>
            <p:ph type="body" sz="quarter" idx="13"/>
          </p:nvPr>
        </p:nvSpPr>
        <p:spPr>
          <a:xfrm>
            <a:off x="304800" y="4427858"/>
            <a:ext cx="3543300" cy="458295"/>
          </a:xfrm>
          <a:prstGeom prst="rect">
            <a:avLst/>
          </a:prstGeom>
        </p:spPr>
        <p:txBody>
          <a:bodyPr/>
          <a:lstStyle>
            <a:lvl1pPr marL="0" indent="0" algn="l">
              <a:buNone/>
              <a:defRPr sz="2400" b="0" cap="none" baseline="0">
                <a:solidFill>
                  <a:schemeClr val="bg1"/>
                </a:solidFill>
              </a:defRPr>
            </a:lvl1pPr>
          </a:lstStyle>
          <a:p>
            <a:pPr lvl="0"/>
            <a:r>
              <a:rPr lang="en-US"/>
              <a:t>Edit Master text styles</a:t>
            </a:r>
          </a:p>
        </p:txBody>
      </p:sp>
    </p:spTree>
    <p:extLst>
      <p:ext uri="{BB962C8B-B14F-4D97-AF65-F5344CB8AC3E}">
        <p14:creationId xmlns:p14="http://schemas.microsoft.com/office/powerpoint/2010/main" val="4162999484"/>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3950" b="1" i="0">
                <a:solidFill>
                  <a:srgbClr val="C00000"/>
                </a:solidFill>
                <a:latin typeface="Arial"/>
                <a:cs typeface="Arial"/>
              </a:defRPr>
            </a:lvl1pPr>
          </a:lstStyle>
          <a:p>
            <a:endParaRPr/>
          </a:p>
        </p:txBody>
      </p:sp>
      <p:sp>
        <p:nvSpPr>
          <p:cNvPr id="3" name="Holder 3"/>
          <p:cNvSpPr>
            <a:spLocks noGrp="1"/>
          </p:cNvSpPr>
          <p:nvPr>
            <p:ph type="body" idx="1"/>
          </p:nvPr>
        </p:nvSpPr>
        <p:spPr/>
        <p:txBody>
          <a:bodyPr/>
          <a:lstStyle>
            <a:lvl1pPr>
              <a:defRPr b="0" i="0">
                <a:solidFill>
                  <a:schemeClr val="tx1"/>
                </a:solidFill>
              </a:defRPr>
            </a:lvl1pPr>
          </a:lstStyle>
          <a:p>
            <a:endParaRPr/>
          </a:p>
        </p:txBody>
      </p:sp>
      <p:sp>
        <p:nvSpPr>
          <p:cNvPr id="4" name="Holder 4">
            <a:extLst>
              <a:ext uri="{FF2B5EF4-FFF2-40B4-BE49-F238E27FC236}">
                <a16:creationId xmlns:a16="http://schemas.microsoft.com/office/drawing/2014/main" id="{17CA7256-7B28-855F-67C7-95237B810777}"/>
              </a:ext>
            </a:extLst>
          </p:cNvPr>
          <p:cNvSpPr>
            <a:spLocks noGrp="1"/>
          </p:cNvSpPr>
          <p:nvPr>
            <p:ph type="ftr" sz="quarter" idx="10"/>
          </p:nvPr>
        </p:nvSpPr>
        <p:spPr/>
        <p:txBody>
          <a:bodyPr/>
          <a:lstStyle>
            <a:lvl1pPr>
              <a:defRPr/>
            </a:lvl1pPr>
          </a:lstStyle>
          <a:p>
            <a:pPr>
              <a:defRPr/>
            </a:pPr>
            <a:endParaRPr/>
          </a:p>
        </p:txBody>
      </p:sp>
      <p:sp>
        <p:nvSpPr>
          <p:cNvPr id="5" name="Holder 5">
            <a:extLst>
              <a:ext uri="{FF2B5EF4-FFF2-40B4-BE49-F238E27FC236}">
                <a16:creationId xmlns:a16="http://schemas.microsoft.com/office/drawing/2014/main" id="{91954C16-80D1-DA16-3FB5-AE86A210D1B0}"/>
              </a:ext>
            </a:extLst>
          </p:cNvPr>
          <p:cNvSpPr>
            <a:spLocks noGrp="1" noChangeArrowheads="1"/>
          </p:cNvSpPr>
          <p:nvPr>
            <p:ph type="dt" sz="half" idx="11"/>
          </p:nvPr>
        </p:nvSpPr>
        <p:spPr>
          <a:ln/>
        </p:spPr>
        <p:txBody>
          <a:bodyPr/>
          <a:lstStyle>
            <a:lvl1pPr>
              <a:defRPr/>
            </a:lvl1pPr>
          </a:lstStyle>
          <a:p>
            <a:pPr>
              <a:defRPr/>
            </a:pPr>
            <a:fld id="{EB44A665-B2B8-48AB-9CF4-26B206428057}" type="datetimeFigureOut">
              <a:rPr lang="en-US" altLang="en-US"/>
              <a:pPr>
                <a:defRPr/>
              </a:pPr>
              <a:t>8/9/2022</a:t>
            </a:fld>
            <a:endParaRPr lang="en-US" altLang="en-US"/>
          </a:p>
        </p:txBody>
      </p:sp>
      <p:sp>
        <p:nvSpPr>
          <p:cNvPr id="6" name="Holder 6">
            <a:extLst>
              <a:ext uri="{FF2B5EF4-FFF2-40B4-BE49-F238E27FC236}">
                <a16:creationId xmlns:a16="http://schemas.microsoft.com/office/drawing/2014/main" id="{49122E47-E662-DD91-5EB7-941C7EBFB324}"/>
              </a:ext>
            </a:extLst>
          </p:cNvPr>
          <p:cNvSpPr>
            <a:spLocks noGrp="1"/>
          </p:cNvSpPr>
          <p:nvPr>
            <p:ph type="sldNum" sz="quarter" idx="12"/>
          </p:nvPr>
        </p:nvSpPr>
        <p:spPr/>
        <p:txBody>
          <a:bodyPr/>
          <a:lstStyle>
            <a:lvl1pPr>
              <a:defRPr/>
            </a:lvl1pPr>
          </a:lstStyle>
          <a:p>
            <a:pPr>
              <a:defRPr/>
            </a:pPr>
            <a:fld id="{311CEDED-7608-4F6B-9628-3B26BCA1499C}" type="slidenum">
              <a:rPr/>
              <a:pPr>
                <a:defRPr/>
              </a:pPr>
              <a:t>‹#›</a:t>
            </a:fld>
            <a:endParaRPr/>
          </a:p>
        </p:txBody>
      </p:sp>
    </p:spTree>
    <p:extLst>
      <p:ext uri="{BB962C8B-B14F-4D97-AF65-F5344CB8AC3E}">
        <p14:creationId xmlns:p14="http://schemas.microsoft.com/office/powerpoint/2010/main" val="1821516543"/>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304800" y="1219201"/>
            <a:ext cx="11582400" cy="4419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B8888393-78F3-0F85-B7CC-9E1EF771B383}"/>
              </a:ext>
            </a:extLst>
          </p:cNvPr>
          <p:cNvSpPr>
            <a:spLocks noGrp="1" noChangeArrowheads="1"/>
          </p:cNvSpPr>
          <p:nvPr>
            <p:ph type="ftr" sz="quarter" idx="11"/>
          </p:nvPr>
        </p:nvSpPr>
        <p:spPr>
          <a:xfrm>
            <a:off x="304800" y="5768975"/>
            <a:ext cx="11582400" cy="365125"/>
          </a:xfrm>
        </p:spPr>
        <p:txBody>
          <a:bodyPr/>
          <a:lstStyle>
            <a:lvl1pPr>
              <a:defRPr/>
            </a:lvl1pPr>
          </a:lstStyle>
          <a:p>
            <a:pPr>
              <a:defRPr/>
            </a:pPr>
            <a:endParaRPr lang="en-US" altLang="en-US"/>
          </a:p>
        </p:txBody>
      </p:sp>
    </p:spTree>
    <p:extLst>
      <p:ext uri="{BB962C8B-B14F-4D97-AF65-F5344CB8AC3E}">
        <p14:creationId xmlns:p14="http://schemas.microsoft.com/office/powerpoint/2010/main" val="4043031613"/>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3950" b="1" i="0">
                <a:solidFill>
                  <a:srgbClr val="C00000"/>
                </a:solidFill>
                <a:latin typeface="Arial"/>
                <a:cs typeface="Arial"/>
              </a:defRPr>
            </a:lvl1pPr>
          </a:lstStyle>
          <a:p>
            <a:endParaRPr/>
          </a:p>
        </p:txBody>
      </p:sp>
      <p:sp>
        <p:nvSpPr>
          <p:cNvPr id="3" name="Holder 3"/>
          <p:cNvSpPr>
            <a:spLocks noGrp="1"/>
          </p:cNvSpPr>
          <p:nvPr>
            <p:ph type="body" idx="1"/>
          </p:nvPr>
        </p:nvSpPr>
        <p:spPr/>
        <p:txBody>
          <a:bodyPr/>
          <a:lstStyle>
            <a:lvl1pPr>
              <a:defRPr b="0" i="0">
                <a:solidFill>
                  <a:schemeClr val="tx1"/>
                </a:solidFill>
              </a:defRPr>
            </a:lvl1pPr>
          </a:lstStyle>
          <a:p>
            <a:endParaRPr/>
          </a:p>
        </p:txBody>
      </p:sp>
      <p:sp>
        <p:nvSpPr>
          <p:cNvPr id="4" name="Holder 4">
            <a:extLst>
              <a:ext uri="{FF2B5EF4-FFF2-40B4-BE49-F238E27FC236}">
                <a16:creationId xmlns:a16="http://schemas.microsoft.com/office/drawing/2014/main" id="{281E4DFE-560E-F77D-7C0A-C41480C7DA85}"/>
              </a:ext>
            </a:extLst>
          </p:cNvPr>
          <p:cNvSpPr>
            <a:spLocks noGrp="1"/>
          </p:cNvSpPr>
          <p:nvPr>
            <p:ph type="ftr" sz="quarter" idx="10"/>
          </p:nvPr>
        </p:nvSpPr>
        <p:spPr/>
        <p:txBody>
          <a:bodyPr rtlCol="0"/>
          <a:lstStyle>
            <a:lvl1pPr marL="12700" fontAlgn="auto">
              <a:lnSpc>
                <a:spcPct val="100000"/>
              </a:lnSpc>
              <a:spcBef>
                <a:spcPts val="25"/>
              </a:spcBef>
              <a:spcAft>
                <a:spcPts val="0"/>
              </a:spcAft>
              <a:defRPr sz="750" b="0" i="0" kern="0" spc="-10">
                <a:solidFill>
                  <a:srgbClr val="585858"/>
                </a:solidFill>
                <a:latin typeface="Arial"/>
                <a:cs typeface="Arial"/>
              </a:defRPr>
            </a:lvl1pPr>
          </a:lstStyle>
          <a:p>
            <a:pPr>
              <a:defRPr/>
            </a:pPr>
            <a:endParaRPr/>
          </a:p>
        </p:txBody>
      </p:sp>
      <p:sp>
        <p:nvSpPr>
          <p:cNvPr id="5" name="Holder 5">
            <a:extLst>
              <a:ext uri="{FF2B5EF4-FFF2-40B4-BE49-F238E27FC236}">
                <a16:creationId xmlns:a16="http://schemas.microsoft.com/office/drawing/2014/main" id="{84E16610-92F2-73F6-D329-92C97F724C15}"/>
              </a:ext>
            </a:extLst>
          </p:cNvPr>
          <p:cNvSpPr>
            <a:spLocks noGrp="1" noChangeArrowheads="1"/>
          </p:cNvSpPr>
          <p:nvPr>
            <p:ph type="dt" sz="half" idx="11"/>
          </p:nvPr>
        </p:nvSpPr>
        <p:spPr bwMode="auto">
          <a:xfrm>
            <a:off x="0" y="0"/>
            <a:ext cx="0" cy="0"/>
          </a:xfrm>
          <a:prstGeom prst="rect">
            <a:avLst/>
          </a:prstGeom>
        </p:spPr>
        <p:txBody>
          <a:bodyPr vert="horz" wrap="square" lIns="0" tIns="0" rIns="0" bIns="0" numCol="1" anchor="t" anchorCtr="0" compatLnSpc="1">
            <a:prstTxWarp prst="textNoShape">
              <a:avLst/>
            </a:prstTxWarp>
          </a:bodyPr>
          <a:lstStyle>
            <a:lvl1pPr eaLnBrk="1" hangingPunct="1">
              <a:defRPr>
                <a:solidFill>
                  <a:srgbClr val="898989"/>
                </a:solidFill>
              </a:defRPr>
            </a:lvl1pPr>
          </a:lstStyle>
          <a:p>
            <a:pPr>
              <a:defRPr/>
            </a:pPr>
            <a:fld id="{8709FC6E-B105-4072-B349-AE6CEB1955C3}" type="datetimeFigureOut">
              <a:rPr lang="en-US" altLang="en-US"/>
              <a:pPr>
                <a:defRPr/>
              </a:pPr>
              <a:t>8/9/2022</a:t>
            </a:fld>
            <a:endParaRPr lang="en-US" altLang="en-US"/>
          </a:p>
        </p:txBody>
      </p:sp>
      <p:sp>
        <p:nvSpPr>
          <p:cNvPr id="6" name="Holder 6">
            <a:extLst>
              <a:ext uri="{FF2B5EF4-FFF2-40B4-BE49-F238E27FC236}">
                <a16:creationId xmlns:a16="http://schemas.microsoft.com/office/drawing/2014/main" id="{D67F36D3-08D6-9A41-F60E-B15B031A907A}"/>
              </a:ext>
            </a:extLst>
          </p:cNvPr>
          <p:cNvSpPr>
            <a:spLocks noGrp="1"/>
          </p:cNvSpPr>
          <p:nvPr>
            <p:ph type="sldNum" sz="quarter" idx="12"/>
          </p:nvPr>
        </p:nvSpPr>
        <p:spPr>
          <a:xfrm>
            <a:off x="0" y="0"/>
            <a:ext cx="0" cy="0"/>
          </a:xfrm>
        </p:spPr>
        <p:txBody>
          <a:bodyPr lIns="0" tIns="0" rIns="0" bIns="0"/>
          <a:lstStyle>
            <a:lvl1pPr marL="38100" eaLnBrk="1" fontAlgn="auto" hangingPunct="1">
              <a:spcBef>
                <a:spcPts val="25"/>
              </a:spcBef>
              <a:spcAft>
                <a:spcPts val="0"/>
              </a:spcAft>
              <a:defRPr sz="750" b="0" i="0" kern="0" spc="-25">
                <a:solidFill>
                  <a:schemeClr val="bg1"/>
                </a:solidFill>
                <a:latin typeface="Arial"/>
                <a:cs typeface="Arial"/>
              </a:defRPr>
            </a:lvl1pPr>
          </a:lstStyle>
          <a:p>
            <a:pPr>
              <a:defRPr/>
            </a:pPr>
            <a:fld id="{64DB064B-2C47-4952-B569-A1D02EFAA332}" type="slidenum">
              <a:rPr/>
              <a:pPr>
                <a:defRPr/>
              </a:pPr>
              <a:t>‹#›</a:t>
            </a:fld>
            <a:endParaRPr/>
          </a:p>
        </p:txBody>
      </p:sp>
    </p:spTree>
    <p:extLst>
      <p:ext uri="{BB962C8B-B14F-4D97-AF65-F5344CB8AC3E}">
        <p14:creationId xmlns:p14="http://schemas.microsoft.com/office/powerpoint/2010/main" val="563408411"/>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3950" b="1" i="0">
                <a:solidFill>
                  <a:srgbClr val="C00000"/>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a:lstStyle>
            <a:lvl1pPr>
              <a:defRPr/>
            </a:lvl1pPr>
          </a:lstStyle>
          <a:p>
            <a:endParaRPr/>
          </a:p>
        </p:txBody>
      </p:sp>
      <p:sp>
        <p:nvSpPr>
          <p:cNvPr id="5" name="Holder 4">
            <a:extLst>
              <a:ext uri="{FF2B5EF4-FFF2-40B4-BE49-F238E27FC236}">
                <a16:creationId xmlns:a16="http://schemas.microsoft.com/office/drawing/2014/main" id="{859CD0F8-E3CA-8D63-8985-32230985F65F}"/>
              </a:ext>
            </a:extLst>
          </p:cNvPr>
          <p:cNvSpPr>
            <a:spLocks noGrp="1"/>
          </p:cNvSpPr>
          <p:nvPr>
            <p:ph type="ftr" sz="quarter" idx="10"/>
          </p:nvPr>
        </p:nvSpPr>
        <p:spPr/>
        <p:txBody>
          <a:bodyPr/>
          <a:lstStyle>
            <a:lvl1pPr>
              <a:defRPr/>
            </a:lvl1pPr>
          </a:lstStyle>
          <a:p>
            <a:pPr>
              <a:defRPr/>
            </a:pPr>
            <a:endParaRPr/>
          </a:p>
        </p:txBody>
      </p:sp>
      <p:sp>
        <p:nvSpPr>
          <p:cNvPr id="6" name="Holder 5">
            <a:extLst>
              <a:ext uri="{FF2B5EF4-FFF2-40B4-BE49-F238E27FC236}">
                <a16:creationId xmlns:a16="http://schemas.microsoft.com/office/drawing/2014/main" id="{BCBE7872-E339-A7C0-8FB5-9EB788A869C8}"/>
              </a:ext>
            </a:extLst>
          </p:cNvPr>
          <p:cNvSpPr>
            <a:spLocks noGrp="1" noChangeArrowheads="1"/>
          </p:cNvSpPr>
          <p:nvPr>
            <p:ph type="dt" sz="half" idx="11"/>
          </p:nvPr>
        </p:nvSpPr>
        <p:spPr>
          <a:ln/>
        </p:spPr>
        <p:txBody>
          <a:bodyPr/>
          <a:lstStyle>
            <a:lvl1pPr>
              <a:defRPr/>
            </a:lvl1pPr>
          </a:lstStyle>
          <a:p>
            <a:pPr>
              <a:defRPr/>
            </a:pPr>
            <a:fld id="{2D205ABC-83BA-4E56-89A1-6284C56625CB}" type="datetimeFigureOut">
              <a:rPr lang="en-US" altLang="en-US"/>
              <a:pPr>
                <a:defRPr/>
              </a:pPr>
              <a:t>8/9/2022</a:t>
            </a:fld>
            <a:endParaRPr lang="en-US" altLang="en-US"/>
          </a:p>
        </p:txBody>
      </p:sp>
      <p:sp>
        <p:nvSpPr>
          <p:cNvPr id="7" name="Holder 6">
            <a:extLst>
              <a:ext uri="{FF2B5EF4-FFF2-40B4-BE49-F238E27FC236}">
                <a16:creationId xmlns:a16="http://schemas.microsoft.com/office/drawing/2014/main" id="{A9CF011E-0342-6E92-BEC5-1BA3A73D7D32}"/>
              </a:ext>
            </a:extLst>
          </p:cNvPr>
          <p:cNvSpPr>
            <a:spLocks noGrp="1"/>
          </p:cNvSpPr>
          <p:nvPr>
            <p:ph type="sldNum" sz="quarter" idx="12"/>
          </p:nvPr>
        </p:nvSpPr>
        <p:spPr/>
        <p:txBody>
          <a:bodyPr/>
          <a:lstStyle>
            <a:lvl1pPr>
              <a:defRPr/>
            </a:lvl1pPr>
          </a:lstStyle>
          <a:p>
            <a:pPr>
              <a:defRPr/>
            </a:pPr>
            <a:fld id="{AB99BB9F-83E1-463C-9682-1FD94A85BB47}" type="slidenum">
              <a:rPr/>
              <a:pPr>
                <a:defRPr/>
              </a:pPr>
              <a:t>‹#›</a:t>
            </a:fld>
            <a:endParaRPr/>
          </a:p>
        </p:txBody>
      </p:sp>
    </p:spTree>
    <p:extLst>
      <p:ext uri="{BB962C8B-B14F-4D97-AF65-F5344CB8AC3E}">
        <p14:creationId xmlns:p14="http://schemas.microsoft.com/office/powerpoint/2010/main" val="3787094289"/>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3950" b="1" i="0">
                <a:solidFill>
                  <a:srgbClr val="C00000"/>
                </a:solidFill>
                <a:latin typeface="Arial"/>
                <a:cs typeface="Arial"/>
              </a:defRPr>
            </a:lvl1pPr>
          </a:lstStyle>
          <a:p>
            <a:endParaRPr/>
          </a:p>
        </p:txBody>
      </p:sp>
      <p:sp>
        <p:nvSpPr>
          <p:cNvPr id="3" name="Holder 4">
            <a:extLst>
              <a:ext uri="{FF2B5EF4-FFF2-40B4-BE49-F238E27FC236}">
                <a16:creationId xmlns:a16="http://schemas.microsoft.com/office/drawing/2014/main" id="{638A3A32-A943-7FAD-C28D-B60D6735CCF9}"/>
              </a:ext>
            </a:extLst>
          </p:cNvPr>
          <p:cNvSpPr>
            <a:spLocks noGrp="1"/>
          </p:cNvSpPr>
          <p:nvPr>
            <p:ph type="ftr" sz="quarter" idx="10"/>
          </p:nvPr>
        </p:nvSpPr>
        <p:spPr/>
        <p:txBody>
          <a:bodyPr/>
          <a:lstStyle>
            <a:lvl1pPr>
              <a:defRPr/>
            </a:lvl1pPr>
          </a:lstStyle>
          <a:p>
            <a:pPr>
              <a:defRPr/>
            </a:pPr>
            <a:endParaRPr/>
          </a:p>
        </p:txBody>
      </p:sp>
      <p:sp>
        <p:nvSpPr>
          <p:cNvPr id="4" name="Holder 5">
            <a:extLst>
              <a:ext uri="{FF2B5EF4-FFF2-40B4-BE49-F238E27FC236}">
                <a16:creationId xmlns:a16="http://schemas.microsoft.com/office/drawing/2014/main" id="{6D8EE5F3-EEDE-904E-F713-AC8360E42AA7}"/>
              </a:ext>
            </a:extLst>
          </p:cNvPr>
          <p:cNvSpPr>
            <a:spLocks noGrp="1" noChangeArrowheads="1"/>
          </p:cNvSpPr>
          <p:nvPr>
            <p:ph type="dt" sz="half" idx="11"/>
          </p:nvPr>
        </p:nvSpPr>
        <p:spPr>
          <a:ln/>
        </p:spPr>
        <p:txBody>
          <a:bodyPr/>
          <a:lstStyle>
            <a:lvl1pPr>
              <a:defRPr/>
            </a:lvl1pPr>
          </a:lstStyle>
          <a:p>
            <a:pPr>
              <a:defRPr/>
            </a:pPr>
            <a:fld id="{C83AAF83-92D7-4A86-AADF-F13BB21B7F79}" type="datetimeFigureOut">
              <a:rPr lang="en-US" altLang="en-US"/>
              <a:pPr>
                <a:defRPr/>
              </a:pPr>
              <a:t>8/9/2022</a:t>
            </a:fld>
            <a:endParaRPr lang="en-US" altLang="en-US"/>
          </a:p>
        </p:txBody>
      </p:sp>
      <p:sp>
        <p:nvSpPr>
          <p:cNvPr id="5" name="Holder 6">
            <a:extLst>
              <a:ext uri="{FF2B5EF4-FFF2-40B4-BE49-F238E27FC236}">
                <a16:creationId xmlns:a16="http://schemas.microsoft.com/office/drawing/2014/main" id="{E3B4F0C3-EEF3-21D8-014D-69A3FCC4E513}"/>
              </a:ext>
            </a:extLst>
          </p:cNvPr>
          <p:cNvSpPr>
            <a:spLocks noGrp="1"/>
          </p:cNvSpPr>
          <p:nvPr>
            <p:ph type="sldNum" sz="quarter" idx="12"/>
          </p:nvPr>
        </p:nvSpPr>
        <p:spPr/>
        <p:txBody>
          <a:bodyPr/>
          <a:lstStyle>
            <a:lvl1pPr>
              <a:defRPr/>
            </a:lvl1pPr>
          </a:lstStyle>
          <a:p>
            <a:pPr>
              <a:defRPr/>
            </a:pPr>
            <a:fld id="{2B18EFD1-0C60-4910-A98B-FE441F4B78FD}" type="slidenum">
              <a:rPr/>
              <a:pPr>
                <a:defRPr/>
              </a:pPr>
              <a:t>‹#›</a:t>
            </a:fld>
            <a:endParaRPr/>
          </a:p>
        </p:txBody>
      </p:sp>
    </p:spTree>
    <p:extLst>
      <p:ext uri="{BB962C8B-B14F-4D97-AF65-F5344CB8AC3E}">
        <p14:creationId xmlns:p14="http://schemas.microsoft.com/office/powerpoint/2010/main" val="2241706172"/>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2" name="bg object 16">
            <a:extLst>
              <a:ext uri="{FF2B5EF4-FFF2-40B4-BE49-F238E27FC236}">
                <a16:creationId xmlns:a16="http://schemas.microsoft.com/office/drawing/2014/main" id="{A4A04FFD-8655-E0BE-AF5B-E1F937D65B4D}"/>
              </a:ext>
            </a:extLst>
          </p:cNvPr>
          <p:cNvSpPr>
            <a:spLocks/>
          </p:cNvSpPr>
          <p:nvPr/>
        </p:nvSpPr>
        <p:spPr bwMode="auto">
          <a:xfrm>
            <a:off x="757238" y="6596063"/>
            <a:ext cx="9867900" cy="0"/>
          </a:xfrm>
          <a:custGeom>
            <a:avLst/>
            <a:gdLst>
              <a:gd name="T0" fmla="*/ 0 w 9868535"/>
              <a:gd name="T1" fmla="*/ 9864153 w 9868535"/>
              <a:gd name="T2" fmla="*/ 0 60000 65536"/>
              <a:gd name="T3" fmla="*/ 0 60000 65536"/>
            </a:gdLst>
            <a:ahLst/>
            <a:cxnLst>
              <a:cxn ang="T2">
                <a:pos x="T0" y="0"/>
              </a:cxn>
              <a:cxn ang="T3">
                <a:pos x="T1" y="0"/>
              </a:cxn>
            </a:cxnLst>
            <a:rect l="0" t="0" r="r" b="b"/>
            <a:pathLst>
              <a:path w="9868535">
                <a:moveTo>
                  <a:pt x="0" y="0"/>
                </a:moveTo>
                <a:lnTo>
                  <a:pt x="9867963" y="0"/>
                </a:lnTo>
              </a:path>
            </a:pathLst>
          </a:custGeom>
          <a:noFill/>
          <a:ln w="6350">
            <a:solidFill>
              <a:srgbClr val="BEBEBE"/>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 name="bg object 17">
            <a:extLst>
              <a:ext uri="{FF2B5EF4-FFF2-40B4-BE49-F238E27FC236}">
                <a16:creationId xmlns:a16="http://schemas.microsoft.com/office/drawing/2014/main" id="{BE476A6C-76D7-F354-2556-AEB4417A82AD}"/>
              </a:ext>
            </a:extLst>
          </p:cNvPr>
          <p:cNvSpPr>
            <a:spLocks/>
          </p:cNvSpPr>
          <p:nvPr/>
        </p:nvSpPr>
        <p:spPr bwMode="auto">
          <a:xfrm>
            <a:off x="304800" y="6486525"/>
            <a:ext cx="333375" cy="200025"/>
          </a:xfrm>
          <a:custGeom>
            <a:avLst/>
            <a:gdLst>
              <a:gd name="T0" fmla="*/ 300037 w 333375"/>
              <a:gd name="T1" fmla="*/ 0 h 200025"/>
              <a:gd name="T2" fmla="*/ 33337 w 333375"/>
              <a:gd name="T3" fmla="*/ 0 h 200025"/>
              <a:gd name="T4" fmla="*/ 20359 w 333375"/>
              <a:gd name="T5" fmla="*/ 2619 h 200025"/>
              <a:gd name="T6" fmla="*/ 9763 w 333375"/>
              <a:gd name="T7" fmla="*/ 9763 h 200025"/>
              <a:gd name="T8" fmla="*/ 2619 w 333375"/>
              <a:gd name="T9" fmla="*/ 20359 h 200025"/>
              <a:gd name="T10" fmla="*/ 0 w 333375"/>
              <a:gd name="T11" fmla="*/ 33337 h 200025"/>
              <a:gd name="T12" fmla="*/ 0 w 333375"/>
              <a:gd name="T13" fmla="*/ 166687 h 200025"/>
              <a:gd name="T14" fmla="*/ 2619 w 333375"/>
              <a:gd name="T15" fmla="*/ 179665 h 200025"/>
              <a:gd name="T16" fmla="*/ 9763 w 333375"/>
              <a:gd name="T17" fmla="*/ 190261 h 200025"/>
              <a:gd name="T18" fmla="*/ 20359 w 333375"/>
              <a:gd name="T19" fmla="*/ 197405 h 200025"/>
              <a:gd name="T20" fmla="*/ 33337 w 333375"/>
              <a:gd name="T21" fmla="*/ 200025 h 200025"/>
              <a:gd name="T22" fmla="*/ 300037 w 333375"/>
              <a:gd name="T23" fmla="*/ 200025 h 200025"/>
              <a:gd name="T24" fmla="*/ 313015 w 333375"/>
              <a:gd name="T25" fmla="*/ 197405 h 200025"/>
              <a:gd name="T26" fmla="*/ 323611 w 333375"/>
              <a:gd name="T27" fmla="*/ 190261 h 200025"/>
              <a:gd name="T28" fmla="*/ 330755 w 333375"/>
              <a:gd name="T29" fmla="*/ 179665 h 200025"/>
              <a:gd name="T30" fmla="*/ 333375 w 333375"/>
              <a:gd name="T31" fmla="*/ 166687 h 200025"/>
              <a:gd name="T32" fmla="*/ 333375 w 333375"/>
              <a:gd name="T33" fmla="*/ 33337 h 200025"/>
              <a:gd name="T34" fmla="*/ 330755 w 333375"/>
              <a:gd name="T35" fmla="*/ 20359 h 200025"/>
              <a:gd name="T36" fmla="*/ 323611 w 333375"/>
              <a:gd name="T37" fmla="*/ 9763 h 200025"/>
              <a:gd name="T38" fmla="*/ 313015 w 333375"/>
              <a:gd name="T39" fmla="*/ 2619 h 200025"/>
              <a:gd name="T40" fmla="*/ 300037 w 333375"/>
              <a:gd name="T41" fmla="*/ 0 h 2000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33375" h="200025">
                <a:moveTo>
                  <a:pt x="300037" y="0"/>
                </a:moveTo>
                <a:lnTo>
                  <a:pt x="33337" y="0"/>
                </a:lnTo>
                <a:lnTo>
                  <a:pt x="20359" y="2619"/>
                </a:lnTo>
                <a:lnTo>
                  <a:pt x="9763" y="9763"/>
                </a:lnTo>
                <a:lnTo>
                  <a:pt x="2619" y="20359"/>
                </a:lnTo>
                <a:lnTo>
                  <a:pt x="0" y="33337"/>
                </a:lnTo>
                <a:lnTo>
                  <a:pt x="0" y="166687"/>
                </a:lnTo>
                <a:lnTo>
                  <a:pt x="2619" y="179665"/>
                </a:lnTo>
                <a:lnTo>
                  <a:pt x="9763" y="190261"/>
                </a:lnTo>
                <a:lnTo>
                  <a:pt x="20359" y="197405"/>
                </a:lnTo>
                <a:lnTo>
                  <a:pt x="33337" y="200025"/>
                </a:lnTo>
                <a:lnTo>
                  <a:pt x="300037" y="200025"/>
                </a:lnTo>
                <a:lnTo>
                  <a:pt x="313015" y="197405"/>
                </a:lnTo>
                <a:lnTo>
                  <a:pt x="323611" y="190261"/>
                </a:lnTo>
                <a:lnTo>
                  <a:pt x="330755" y="179665"/>
                </a:lnTo>
                <a:lnTo>
                  <a:pt x="333375" y="166687"/>
                </a:lnTo>
                <a:lnTo>
                  <a:pt x="333375" y="33337"/>
                </a:lnTo>
                <a:lnTo>
                  <a:pt x="330755" y="20359"/>
                </a:lnTo>
                <a:lnTo>
                  <a:pt x="323611" y="9763"/>
                </a:lnTo>
                <a:lnTo>
                  <a:pt x="313015" y="2619"/>
                </a:lnTo>
                <a:lnTo>
                  <a:pt x="300037" y="0"/>
                </a:lnTo>
                <a:close/>
              </a:path>
            </a:pathLst>
          </a:custGeom>
          <a:solidFill>
            <a:srgbClr val="E4393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4" name="Holder 2">
            <a:extLst>
              <a:ext uri="{FF2B5EF4-FFF2-40B4-BE49-F238E27FC236}">
                <a16:creationId xmlns:a16="http://schemas.microsoft.com/office/drawing/2014/main" id="{DB39C1D6-0C83-097D-43DB-80DA4854C4FB}"/>
              </a:ext>
            </a:extLst>
          </p:cNvPr>
          <p:cNvSpPr>
            <a:spLocks noGrp="1"/>
          </p:cNvSpPr>
          <p:nvPr>
            <p:ph type="ftr" sz="quarter" idx="10"/>
          </p:nvPr>
        </p:nvSpPr>
        <p:spPr/>
        <p:txBody>
          <a:bodyPr/>
          <a:lstStyle>
            <a:lvl1pPr>
              <a:defRPr sz="750" b="0" i="0">
                <a:solidFill>
                  <a:srgbClr val="585858"/>
                </a:solidFill>
                <a:latin typeface="Arial"/>
                <a:cs typeface="Arial"/>
              </a:defRPr>
            </a:lvl1pPr>
          </a:lstStyle>
          <a:p>
            <a:pPr>
              <a:defRPr/>
            </a:pPr>
            <a:endParaRPr/>
          </a:p>
        </p:txBody>
      </p:sp>
      <p:sp>
        <p:nvSpPr>
          <p:cNvPr id="5" name="Holder 3">
            <a:extLst>
              <a:ext uri="{FF2B5EF4-FFF2-40B4-BE49-F238E27FC236}">
                <a16:creationId xmlns:a16="http://schemas.microsoft.com/office/drawing/2014/main" id="{126FFAE3-C112-D4BB-C8C3-63D99BFA6254}"/>
              </a:ext>
            </a:extLst>
          </p:cNvPr>
          <p:cNvSpPr>
            <a:spLocks noGrp="1" noChangeArrowheads="1"/>
          </p:cNvSpPr>
          <p:nvPr>
            <p:ph type="dt" sz="half" idx="11"/>
          </p:nvPr>
        </p:nvSpPr>
        <p:spPr/>
        <p:txBody>
          <a:bodyPr/>
          <a:lstStyle>
            <a:lvl1pPr>
              <a:defRPr/>
            </a:lvl1pPr>
          </a:lstStyle>
          <a:p>
            <a:pPr>
              <a:defRPr/>
            </a:pPr>
            <a:fld id="{FE0DD842-114C-407B-8B7E-571E757871E1}" type="datetimeFigureOut">
              <a:rPr lang="en-US" altLang="en-US"/>
              <a:pPr>
                <a:defRPr/>
              </a:pPr>
              <a:t>8/9/2022</a:t>
            </a:fld>
            <a:endParaRPr lang="en-US" altLang="en-US"/>
          </a:p>
        </p:txBody>
      </p:sp>
      <p:sp>
        <p:nvSpPr>
          <p:cNvPr id="6" name="Holder 4">
            <a:extLst>
              <a:ext uri="{FF2B5EF4-FFF2-40B4-BE49-F238E27FC236}">
                <a16:creationId xmlns:a16="http://schemas.microsoft.com/office/drawing/2014/main" id="{A9A233E0-69FF-1E4C-E296-E652AD3CF1F6}"/>
              </a:ext>
            </a:extLst>
          </p:cNvPr>
          <p:cNvSpPr>
            <a:spLocks noGrp="1"/>
          </p:cNvSpPr>
          <p:nvPr>
            <p:ph type="sldNum" sz="quarter" idx="12"/>
          </p:nvPr>
        </p:nvSpPr>
        <p:spPr/>
        <p:txBody>
          <a:bodyPr/>
          <a:lstStyle>
            <a:lvl1pPr>
              <a:defRPr sz="750" b="0" i="0">
                <a:solidFill>
                  <a:schemeClr val="bg1"/>
                </a:solidFill>
                <a:latin typeface="Arial"/>
                <a:cs typeface="Arial"/>
              </a:defRPr>
            </a:lvl1pPr>
          </a:lstStyle>
          <a:p>
            <a:pPr>
              <a:defRPr/>
            </a:pPr>
            <a:fld id="{47581050-056E-4EC6-A68A-E6FBEA638BF7}" type="slidenum">
              <a:rPr/>
              <a:pPr>
                <a:defRPr/>
              </a:pPr>
              <a:t>‹#›</a:t>
            </a:fld>
            <a:endParaRPr/>
          </a:p>
        </p:txBody>
      </p:sp>
    </p:spTree>
    <p:extLst>
      <p:ext uri="{BB962C8B-B14F-4D97-AF65-F5344CB8AC3E}">
        <p14:creationId xmlns:p14="http://schemas.microsoft.com/office/powerpoint/2010/main" val="2906600450"/>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304800" y="1219201"/>
            <a:ext cx="11582400" cy="4419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1B0B9118-09F0-DC11-83EB-7851ED54D00D}"/>
              </a:ext>
            </a:extLst>
          </p:cNvPr>
          <p:cNvSpPr>
            <a:spLocks noGrp="1"/>
          </p:cNvSpPr>
          <p:nvPr>
            <p:ph type="ftr" sz="quarter" idx="11"/>
          </p:nvPr>
        </p:nvSpPr>
        <p:spPr>
          <a:xfrm>
            <a:off x="304800" y="5768975"/>
            <a:ext cx="11582400" cy="365125"/>
          </a:xfrm>
        </p:spPr>
        <p:txBody>
          <a:bodyPr/>
          <a:lstStyle>
            <a:lvl1pPr>
              <a:defRPr spc="0"/>
            </a:lvl1pPr>
          </a:lstStyle>
          <a:p>
            <a:pPr>
              <a:defRPr/>
            </a:pPr>
            <a:endParaRPr lang="en-US"/>
          </a:p>
        </p:txBody>
      </p:sp>
    </p:spTree>
    <p:extLst>
      <p:ext uri="{BB962C8B-B14F-4D97-AF65-F5344CB8AC3E}">
        <p14:creationId xmlns:p14="http://schemas.microsoft.com/office/powerpoint/2010/main" val="3118877964"/>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Divi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50DE57-8531-A816-C9E6-BA9C608E44C0}"/>
              </a:ext>
            </a:extLst>
          </p:cNvPr>
          <p:cNvSpPr/>
          <p:nvPr userDrawn="1"/>
        </p:nvSpPr>
        <p:spPr>
          <a:xfrm>
            <a:off x="7802563" y="0"/>
            <a:ext cx="4389437" cy="1409700"/>
          </a:xfrm>
          <a:prstGeom prst="rect">
            <a:avLst/>
          </a:prstGeom>
          <a:pattFill prst="pct5">
            <a:fgClr>
              <a:schemeClr val="accent1">
                <a:lumMod val="40000"/>
                <a:lumOff val="6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3" name="Rectangle 2">
            <a:extLst>
              <a:ext uri="{FF2B5EF4-FFF2-40B4-BE49-F238E27FC236}">
                <a16:creationId xmlns:a16="http://schemas.microsoft.com/office/drawing/2014/main" id="{0BF97762-578F-ACEF-1C82-4B7F09D2508C}"/>
              </a:ext>
            </a:extLst>
          </p:cNvPr>
          <p:cNvSpPr/>
          <p:nvPr userDrawn="1"/>
        </p:nvSpPr>
        <p:spPr>
          <a:xfrm>
            <a:off x="0" y="0"/>
            <a:ext cx="4389438" cy="1409700"/>
          </a:xfrm>
          <a:prstGeom prst="rect">
            <a:avLst/>
          </a:prstGeom>
          <a:pattFill prst="pct5">
            <a:fgClr>
              <a:schemeClr val="accent1">
                <a:lumMod val="40000"/>
                <a:lumOff val="6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pic>
        <p:nvPicPr>
          <p:cNvPr id="4" name="Picture 12" descr="A person standing in front of a crowd&#10;&#10;Description automatically generated">
            <a:extLst>
              <a:ext uri="{FF2B5EF4-FFF2-40B4-BE49-F238E27FC236}">
                <a16:creationId xmlns:a16="http://schemas.microsoft.com/office/drawing/2014/main" id="{B51971C7-585C-BA28-04F3-47874256099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3806" t="1054" r="11845" b="4733"/>
          <a:stretch>
            <a:fillRect/>
          </a:stretch>
        </p:blipFill>
        <p:spPr bwMode="auto">
          <a:xfrm>
            <a:off x="0" y="1409700"/>
            <a:ext cx="5772150"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descr="A picture containing indoor, person, table, sitting&#10;&#10;Description automatically generated">
            <a:extLst>
              <a:ext uri="{FF2B5EF4-FFF2-40B4-BE49-F238E27FC236}">
                <a16:creationId xmlns:a16="http://schemas.microsoft.com/office/drawing/2014/main" id="{B4F6275E-523F-E7D2-08ED-CE3823B98A1B}"/>
              </a:ext>
            </a:extLst>
          </p:cNvPr>
          <p:cNvPicPr>
            <a:picLocks noChangeAspect="1" noChangeArrowheads="1"/>
          </p:cNvPicPr>
          <p:nvPr userDrawn="1"/>
        </p:nvPicPr>
        <p:blipFill>
          <a:blip r:embed="rId3">
            <a:grayscl/>
            <a:extLst>
              <a:ext uri="{28A0092B-C50C-407E-A947-70E740481C1C}">
                <a14:useLocalDpi xmlns:a14="http://schemas.microsoft.com/office/drawing/2010/main" val="0"/>
              </a:ext>
            </a:extLst>
          </a:blip>
          <a:srcRect l="42323" t="13629" r="1424" b="21594"/>
          <a:stretch>
            <a:fillRect/>
          </a:stretch>
        </p:blipFill>
        <p:spPr bwMode="auto">
          <a:xfrm>
            <a:off x="5715000" y="1409700"/>
            <a:ext cx="6477000" cy="497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B38E93E1-DB2C-4A2A-FA37-27545F9859FF}"/>
              </a:ext>
            </a:extLst>
          </p:cNvPr>
          <p:cNvSpPr/>
          <p:nvPr userDrawn="1"/>
        </p:nvSpPr>
        <p:spPr>
          <a:xfrm>
            <a:off x="0" y="6380163"/>
            <a:ext cx="12192000" cy="477837"/>
          </a:xfrm>
          <a:prstGeom prst="rect">
            <a:avLst/>
          </a:prstGeom>
          <a:pattFill prst="pct5">
            <a:fgClr>
              <a:schemeClr val="accent1">
                <a:lumMod val="40000"/>
                <a:lumOff val="6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7" name="Rectangle 6">
            <a:extLst>
              <a:ext uri="{FF2B5EF4-FFF2-40B4-BE49-F238E27FC236}">
                <a16:creationId xmlns:a16="http://schemas.microsoft.com/office/drawing/2014/main" id="{770215EB-48B6-2916-E286-38F6803ED1DD}"/>
              </a:ext>
            </a:extLst>
          </p:cNvPr>
          <p:cNvSpPr/>
          <p:nvPr userDrawn="1"/>
        </p:nvSpPr>
        <p:spPr>
          <a:xfrm>
            <a:off x="5715000" y="1409700"/>
            <a:ext cx="6477000" cy="4879975"/>
          </a:xfrm>
          <a:prstGeom prst="rect">
            <a:avLst/>
          </a:prstGeom>
          <a:gradFill flip="none" rotWithShape="1">
            <a:gsLst>
              <a:gs pos="0">
                <a:schemeClr val="accent2"/>
              </a:gs>
              <a:gs pos="99000">
                <a:schemeClr val="accent2">
                  <a:lumMod val="60000"/>
                  <a:lumOff val="40000"/>
                  <a:alpha val="7100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8" name="TextBox 7">
            <a:extLst>
              <a:ext uri="{FF2B5EF4-FFF2-40B4-BE49-F238E27FC236}">
                <a16:creationId xmlns:a16="http://schemas.microsoft.com/office/drawing/2014/main" id="{25DD22D2-D8D6-D853-5B66-E51377E1163E}"/>
              </a:ext>
            </a:extLst>
          </p:cNvPr>
          <p:cNvSpPr txBox="1">
            <a:spLocks noChangeArrowheads="1"/>
          </p:cNvSpPr>
          <p:nvPr userDrawn="1"/>
        </p:nvSpPr>
        <p:spPr bwMode="auto">
          <a:xfrm>
            <a:off x="-1874838" y="-1162050"/>
            <a:ext cx="0" cy="0"/>
          </a:xfrm>
          <a:prstGeom prst="rect">
            <a:avLst/>
          </a:prstGeom>
          <a:noFill/>
          <a:ln>
            <a:noFill/>
          </a:ln>
        </p:spPr>
        <p:txBody>
          <a:bodyPr wrap="none"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600">
              <a:solidFill>
                <a:schemeClr val="tx2"/>
              </a:solidFill>
            </a:endParaRPr>
          </a:p>
        </p:txBody>
      </p:sp>
      <p:sp>
        <p:nvSpPr>
          <p:cNvPr id="9" name="Rectangle 8">
            <a:extLst>
              <a:ext uri="{FF2B5EF4-FFF2-40B4-BE49-F238E27FC236}">
                <a16:creationId xmlns:a16="http://schemas.microsoft.com/office/drawing/2014/main" id="{4B69A938-2DDD-426F-E0A8-8678E8A110F6}"/>
              </a:ext>
            </a:extLst>
          </p:cNvPr>
          <p:cNvSpPr/>
          <p:nvPr userDrawn="1"/>
        </p:nvSpPr>
        <p:spPr>
          <a:xfrm rot="16200000" flipH="1">
            <a:off x="6050756" y="238919"/>
            <a:ext cx="90488" cy="12192000"/>
          </a:xfrm>
          <a:prstGeom prst="rect">
            <a:avLst/>
          </a:prstGeom>
          <a:gradFill flip="none" rotWithShape="1">
            <a:gsLst>
              <a:gs pos="100000">
                <a:schemeClr val="accent1"/>
              </a:gs>
              <a:gs pos="1000">
                <a:schemeClr val="accent6"/>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cxnSp>
        <p:nvCxnSpPr>
          <p:cNvPr id="10" name="Straight Connector 9">
            <a:extLst>
              <a:ext uri="{FF2B5EF4-FFF2-40B4-BE49-F238E27FC236}">
                <a16:creationId xmlns:a16="http://schemas.microsoft.com/office/drawing/2014/main" id="{7A0F9152-91C9-86F5-C3ED-AF156756F622}"/>
              </a:ext>
            </a:extLst>
          </p:cNvPr>
          <p:cNvCxnSpPr/>
          <p:nvPr userDrawn="1"/>
        </p:nvCxnSpPr>
        <p:spPr>
          <a:xfrm>
            <a:off x="6229350" y="3949700"/>
            <a:ext cx="9652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 name="Group 21">
            <a:extLst>
              <a:ext uri="{FF2B5EF4-FFF2-40B4-BE49-F238E27FC236}">
                <a16:creationId xmlns:a16="http://schemas.microsoft.com/office/drawing/2014/main" id="{B0A75536-3986-8782-1E7A-727CCA176CE5}"/>
              </a:ext>
            </a:extLst>
          </p:cNvPr>
          <p:cNvGrpSpPr>
            <a:grpSpLocks/>
          </p:cNvGrpSpPr>
          <p:nvPr userDrawn="1"/>
        </p:nvGrpSpPr>
        <p:grpSpPr bwMode="auto">
          <a:xfrm>
            <a:off x="4389438" y="220663"/>
            <a:ext cx="3281362" cy="928687"/>
            <a:chOff x="2643188" y="989032"/>
            <a:chExt cx="3281178" cy="927576"/>
          </a:xfrm>
        </p:grpSpPr>
        <p:pic>
          <p:nvPicPr>
            <p:cNvPr id="12" name="Graphic 22">
              <a:extLst>
                <a:ext uri="{FF2B5EF4-FFF2-40B4-BE49-F238E27FC236}">
                  <a16:creationId xmlns:a16="http://schemas.microsoft.com/office/drawing/2014/main" id="{361BB66D-E47A-74E7-8C50-43A183D1D59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5888" r="9038" b="32095"/>
            <a:stretch>
              <a:fillRect/>
            </a:stretch>
          </p:blipFill>
          <p:spPr bwMode="auto">
            <a:xfrm>
              <a:off x="2643188" y="989032"/>
              <a:ext cx="1100075" cy="927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phic 23">
              <a:extLst>
                <a:ext uri="{FF2B5EF4-FFF2-40B4-BE49-F238E27FC236}">
                  <a16:creationId xmlns:a16="http://schemas.microsoft.com/office/drawing/2014/main" id="{86625702-C206-FE9A-0BDD-86F48252C7C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t="67905"/>
            <a:stretch>
              <a:fillRect/>
            </a:stretch>
          </p:blipFill>
          <p:spPr bwMode="auto">
            <a:xfrm>
              <a:off x="3884543" y="1106366"/>
              <a:ext cx="2039823" cy="692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Text Placeholder 20"/>
          <p:cNvSpPr>
            <a:spLocks noGrp="1"/>
          </p:cNvSpPr>
          <p:nvPr>
            <p:ph type="body" sz="quarter" idx="12"/>
          </p:nvPr>
        </p:nvSpPr>
        <p:spPr>
          <a:xfrm>
            <a:off x="6229350" y="2661797"/>
            <a:ext cx="5657850" cy="917451"/>
          </a:xfrm>
          <a:prstGeom prst="rect">
            <a:avLst/>
          </a:prstGeom>
        </p:spPr>
        <p:txBody>
          <a:bodyPr anchor="b"/>
          <a:lstStyle>
            <a:lvl1pPr marL="0" indent="0" algn="l">
              <a:lnSpc>
                <a:spcPct val="100000"/>
              </a:lnSpc>
              <a:spcBef>
                <a:spcPts val="0"/>
              </a:spcBef>
              <a:buNone/>
              <a:defRPr sz="4400" b="1" cap="none" baseline="0">
                <a:solidFill>
                  <a:schemeClr val="bg1"/>
                </a:solidFill>
                <a:latin typeface="+mj-lt"/>
              </a:defRPr>
            </a:lvl1pPr>
          </a:lstStyle>
          <a:p>
            <a:pPr lvl="0"/>
            <a:r>
              <a:rPr lang="en-US"/>
              <a:t>Click to edit Master text styles</a:t>
            </a:r>
          </a:p>
        </p:txBody>
      </p:sp>
      <p:sp>
        <p:nvSpPr>
          <p:cNvPr id="26" name="Text Placeholder 20"/>
          <p:cNvSpPr>
            <a:spLocks noGrp="1"/>
          </p:cNvSpPr>
          <p:nvPr>
            <p:ph type="body" sz="quarter" idx="13"/>
          </p:nvPr>
        </p:nvSpPr>
        <p:spPr>
          <a:xfrm>
            <a:off x="6229350" y="4320373"/>
            <a:ext cx="5657850" cy="458295"/>
          </a:xfrm>
          <a:prstGeom prst="rect">
            <a:avLst/>
          </a:prstGeom>
        </p:spPr>
        <p:txBody>
          <a:bodyPr/>
          <a:lstStyle>
            <a:lvl1pPr marL="0" indent="0" algn="l">
              <a:buNone/>
              <a:defRPr sz="2400" b="0" cap="none" baseline="0">
                <a:solidFill>
                  <a:schemeClr val="bg1"/>
                </a:solidFill>
              </a:defRPr>
            </a:lvl1pPr>
          </a:lstStyle>
          <a:p>
            <a:pPr lvl="0"/>
            <a:r>
              <a:rPr lang="en-US"/>
              <a:t>Edit Master text styles</a:t>
            </a:r>
          </a:p>
        </p:txBody>
      </p:sp>
    </p:spTree>
    <p:extLst>
      <p:ext uri="{BB962C8B-B14F-4D97-AF65-F5344CB8AC3E}">
        <p14:creationId xmlns:p14="http://schemas.microsoft.com/office/powerpoint/2010/main" val="1347394782"/>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Divider">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F6B299D6-5EC1-3B0A-3E0E-8EC2AF85C2E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33276" r="33047"/>
          <a:stretch>
            <a:fillRect/>
          </a:stretch>
        </p:blipFill>
        <p:spPr bwMode="auto">
          <a:xfrm>
            <a:off x="0" y="0"/>
            <a:ext cx="2994025"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riangle 149">
            <a:extLst>
              <a:ext uri="{FF2B5EF4-FFF2-40B4-BE49-F238E27FC236}">
                <a16:creationId xmlns:a16="http://schemas.microsoft.com/office/drawing/2014/main" id="{8253916A-9E3F-4F79-9813-65C9BB0C877C}"/>
              </a:ext>
            </a:extLst>
          </p:cNvPr>
          <p:cNvSpPr/>
          <p:nvPr userDrawn="1"/>
        </p:nvSpPr>
        <p:spPr>
          <a:xfrm>
            <a:off x="-700511" y="3036454"/>
            <a:ext cx="7172646" cy="3834428"/>
          </a:xfrm>
          <a:prstGeom prst="triangle">
            <a:avLst>
              <a:gd name="adj" fmla="val 53339"/>
            </a:avLst>
          </a:prstGeom>
          <a:blipFill>
            <a:blip r:embed="rId3"/>
            <a:srcRect/>
            <a:stretch>
              <a:fillRect l="9674" t="-56411" r="324" b="-235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4" name="Triangle 147">
            <a:extLst>
              <a:ext uri="{FF2B5EF4-FFF2-40B4-BE49-F238E27FC236}">
                <a16:creationId xmlns:a16="http://schemas.microsoft.com/office/drawing/2014/main" id="{620773D8-7DF7-543E-76D7-18B93343A658}"/>
              </a:ext>
            </a:extLst>
          </p:cNvPr>
          <p:cNvSpPr/>
          <p:nvPr userDrawn="1"/>
        </p:nvSpPr>
        <p:spPr>
          <a:xfrm rot="10800000">
            <a:off x="849240" y="-2"/>
            <a:ext cx="7972066" cy="4602714"/>
          </a:xfrm>
          <a:prstGeom prst="triangle">
            <a:avLst/>
          </a:prstGeom>
          <a:blipFill dpi="0" rotWithShape="0">
            <a:blip r:embed="rId4"/>
            <a:srcRect/>
            <a:stretch>
              <a:fillRect l="-10163" t="-14879" r="73" b="-148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5" name="Freeform: Shape 42">
            <a:extLst>
              <a:ext uri="{FF2B5EF4-FFF2-40B4-BE49-F238E27FC236}">
                <a16:creationId xmlns:a16="http://schemas.microsoft.com/office/drawing/2014/main" id="{AF1890CB-5746-38AF-ECE6-B6DD7C8E481B}"/>
              </a:ext>
            </a:extLst>
          </p:cNvPr>
          <p:cNvSpPr/>
          <p:nvPr userDrawn="1"/>
        </p:nvSpPr>
        <p:spPr>
          <a:xfrm flipV="1">
            <a:off x="0" y="0"/>
            <a:ext cx="12192000" cy="6858000"/>
          </a:xfrm>
          <a:custGeom>
            <a:avLst/>
            <a:gdLst>
              <a:gd name="connsiteX0" fmla="*/ 0 w 12188952"/>
              <a:gd name="connsiteY0" fmla="*/ 0 h 6858000"/>
              <a:gd name="connsiteX1" fmla="*/ 12188952 w 12188952"/>
              <a:gd name="connsiteY1" fmla="*/ 0 h 6858000"/>
              <a:gd name="connsiteX2" fmla="*/ 12188952 w 12188952"/>
              <a:gd name="connsiteY2" fmla="*/ 6858000 h 6858000"/>
              <a:gd name="connsiteX3" fmla="*/ 0 w 121889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88952" h="6858000">
                <a:moveTo>
                  <a:pt x="0" y="0"/>
                </a:moveTo>
                <a:lnTo>
                  <a:pt x="12188952" y="0"/>
                </a:lnTo>
                <a:lnTo>
                  <a:pt x="12188952" y="6858000"/>
                </a:lnTo>
                <a:lnTo>
                  <a:pt x="0" y="6858000"/>
                </a:lnTo>
                <a:close/>
              </a:path>
            </a:pathLst>
          </a:custGeom>
          <a:gradFill>
            <a:gsLst>
              <a:gs pos="0">
                <a:schemeClr val="accent2">
                  <a:alpha val="20000"/>
                </a:schemeClr>
              </a:gs>
              <a:gs pos="100000">
                <a:schemeClr val="accent2">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6" name="Freeform: Shape 43">
            <a:extLst>
              <a:ext uri="{FF2B5EF4-FFF2-40B4-BE49-F238E27FC236}">
                <a16:creationId xmlns:a16="http://schemas.microsoft.com/office/drawing/2014/main" id="{66040418-ED68-51BC-46AC-18FB5CD1E59B}"/>
              </a:ext>
            </a:extLst>
          </p:cNvPr>
          <p:cNvSpPr/>
          <p:nvPr userDrawn="1"/>
        </p:nvSpPr>
        <p:spPr>
          <a:xfrm flipH="1">
            <a:off x="0" y="0"/>
            <a:ext cx="12192000" cy="6858000"/>
          </a:xfrm>
          <a:custGeom>
            <a:avLst/>
            <a:gdLst>
              <a:gd name="connsiteX0" fmla="*/ 2138601 w 12192000"/>
              <a:gd name="connsiteY0" fmla="*/ 0 h 6858000"/>
              <a:gd name="connsiteX1" fmla="*/ 3340742 w 12192000"/>
              <a:gd name="connsiteY1" fmla="*/ 0 h 6858000"/>
              <a:gd name="connsiteX2" fmla="*/ 7358064 w 12192000"/>
              <a:gd name="connsiteY2" fmla="*/ 4604960 h 6858000"/>
              <a:gd name="connsiteX3" fmla="*/ 11336869 w 12192000"/>
              <a:gd name="connsiteY3" fmla="*/ 0 h 6858000"/>
              <a:gd name="connsiteX4" fmla="*/ 11680554 w 12192000"/>
              <a:gd name="connsiteY4" fmla="*/ 0 h 6858000"/>
              <a:gd name="connsiteX5" fmla="*/ 9188439 w 12192000"/>
              <a:gd name="connsiteY5" fmla="*/ 2883878 h 6858000"/>
              <a:gd name="connsiteX6" fmla="*/ 12192000 w 12192000"/>
              <a:gd name="connsiteY6" fmla="*/ 5795527 h 6858000"/>
              <a:gd name="connsiteX7" fmla="*/ 12192000 w 12192000"/>
              <a:gd name="connsiteY7" fmla="*/ 6165877 h 6858000"/>
              <a:gd name="connsiteX8" fmla="*/ 9015807 w 12192000"/>
              <a:gd name="connsiteY8" fmla="*/ 3078285 h 6858000"/>
              <a:gd name="connsiteX9" fmla="*/ 5752121 w 12192000"/>
              <a:gd name="connsiteY9" fmla="*/ 6858000 h 6858000"/>
              <a:gd name="connsiteX10" fmla="*/ 2138601 w 12192000"/>
              <a:gd name="connsiteY10" fmla="*/ 6858000 h 6858000"/>
              <a:gd name="connsiteX11" fmla="*/ 0 w 12192000"/>
              <a:gd name="connsiteY11" fmla="*/ 0 h 6858000"/>
              <a:gd name="connsiteX12" fmla="*/ 152400 w 12192000"/>
              <a:gd name="connsiteY12" fmla="*/ 0 h 6858000"/>
              <a:gd name="connsiteX13" fmla="*/ 1181100 w 12192000"/>
              <a:gd name="connsiteY13" fmla="*/ 0 h 6858000"/>
              <a:gd name="connsiteX14" fmla="*/ 2138600 w 12192000"/>
              <a:gd name="connsiteY14" fmla="*/ 0 h 6858000"/>
              <a:gd name="connsiteX15" fmla="*/ 2138600 w 12192000"/>
              <a:gd name="connsiteY15" fmla="*/ 6858000 h 6858000"/>
              <a:gd name="connsiteX16" fmla="*/ 1181100 w 12192000"/>
              <a:gd name="connsiteY16" fmla="*/ 6858000 h 6858000"/>
              <a:gd name="connsiteX17" fmla="*/ 152400 w 12192000"/>
              <a:gd name="connsiteY17" fmla="*/ 6858000 h 6858000"/>
              <a:gd name="connsiteX18" fmla="*/ 0 w 12192000"/>
              <a:gd name="connsiteY1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6858000">
                <a:moveTo>
                  <a:pt x="2138601" y="0"/>
                </a:moveTo>
                <a:lnTo>
                  <a:pt x="3340742" y="0"/>
                </a:lnTo>
                <a:lnTo>
                  <a:pt x="7358064" y="4604960"/>
                </a:lnTo>
                <a:lnTo>
                  <a:pt x="11336869" y="0"/>
                </a:lnTo>
                <a:lnTo>
                  <a:pt x="11680554" y="0"/>
                </a:lnTo>
                <a:lnTo>
                  <a:pt x="9188439" y="2883878"/>
                </a:lnTo>
                <a:lnTo>
                  <a:pt x="12192000" y="5795527"/>
                </a:lnTo>
                <a:lnTo>
                  <a:pt x="12192000" y="6165877"/>
                </a:lnTo>
                <a:lnTo>
                  <a:pt x="9015807" y="3078285"/>
                </a:lnTo>
                <a:lnTo>
                  <a:pt x="5752121" y="6858000"/>
                </a:lnTo>
                <a:lnTo>
                  <a:pt x="2138601" y="6858000"/>
                </a:lnTo>
                <a:close/>
                <a:moveTo>
                  <a:pt x="0" y="0"/>
                </a:moveTo>
                <a:lnTo>
                  <a:pt x="152400" y="0"/>
                </a:lnTo>
                <a:lnTo>
                  <a:pt x="1181100" y="0"/>
                </a:lnTo>
                <a:lnTo>
                  <a:pt x="2138600" y="0"/>
                </a:lnTo>
                <a:lnTo>
                  <a:pt x="2138600" y="6858000"/>
                </a:lnTo>
                <a:lnTo>
                  <a:pt x="1181100" y="6858000"/>
                </a:lnTo>
                <a:lnTo>
                  <a:pt x="1524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7" name="Freeform: Shape 44">
            <a:extLst>
              <a:ext uri="{FF2B5EF4-FFF2-40B4-BE49-F238E27FC236}">
                <a16:creationId xmlns:a16="http://schemas.microsoft.com/office/drawing/2014/main" id="{361D7CBD-C887-E60A-E9EC-4358FCE632B3}"/>
              </a:ext>
            </a:extLst>
          </p:cNvPr>
          <p:cNvSpPr/>
          <p:nvPr userDrawn="1"/>
        </p:nvSpPr>
        <p:spPr>
          <a:xfrm flipV="1">
            <a:off x="2136775" y="0"/>
            <a:ext cx="5397500" cy="3036888"/>
          </a:xfrm>
          <a:custGeom>
            <a:avLst/>
            <a:gdLst>
              <a:gd name="connsiteX0" fmla="*/ 0 w 5397795"/>
              <a:gd name="connsiteY0" fmla="*/ 3036454 h 3036454"/>
              <a:gd name="connsiteX1" fmla="*/ 5397795 w 5397795"/>
              <a:gd name="connsiteY1" fmla="*/ 3036454 h 3036454"/>
              <a:gd name="connsiteX2" fmla="*/ 2707403 w 5397795"/>
              <a:gd name="connsiteY2" fmla="*/ 0 h 3036454"/>
            </a:gdLst>
            <a:ahLst/>
            <a:cxnLst>
              <a:cxn ang="0">
                <a:pos x="connsiteX0" y="connsiteY0"/>
              </a:cxn>
              <a:cxn ang="0">
                <a:pos x="connsiteX1" y="connsiteY1"/>
              </a:cxn>
              <a:cxn ang="0">
                <a:pos x="connsiteX2" y="connsiteY2"/>
              </a:cxn>
            </a:cxnLst>
            <a:rect l="l" t="t" r="r" b="b"/>
            <a:pathLst>
              <a:path w="5397795" h="3036454">
                <a:moveTo>
                  <a:pt x="0" y="3036454"/>
                </a:moveTo>
                <a:lnTo>
                  <a:pt x="5397795" y="3036454"/>
                </a:lnTo>
                <a:lnTo>
                  <a:pt x="2707403" y="0"/>
                </a:lnTo>
                <a:close/>
              </a:path>
            </a:pathLst>
          </a:cu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8" name="Freeform: Shape 45">
            <a:extLst>
              <a:ext uri="{FF2B5EF4-FFF2-40B4-BE49-F238E27FC236}">
                <a16:creationId xmlns:a16="http://schemas.microsoft.com/office/drawing/2014/main" id="{C66BC2AB-E200-0A1E-30E8-F168AE22DBFA}"/>
              </a:ext>
            </a:extLst>
          </p:cNvPr>
          <p:cNvSpPr/>
          <p:nvPr userDrawn="1"/>
        </p:nvSpPr>
        <p:spPr>
          <a:xfrm flipV="1">
            <a:off x="3844925" y="0"/>
            <a:ext cx="1979613" cy="1114425"/>
          </a:xfrm>
          <a:custGeom>
            <a:avLst/>
            <a:gdLst>
              <a:gd name="connsiteX0" fmla="*/ 0 w 1980048"/>
              <a:gd name="connsiteY0" fmla="*/ 1113848 h 1113848"/>
              <a:gd name="connsiteX1" fmla="*/ 1980048 w 1980048"/>
              <a:gd name="connsiteY1" fmla="*/ 1113848 h 1113848"/>
              <a:gd name="connsiteX2" fmla="*/ 993144 w 1980048"/>
              <a:gd name="connsiteY2" fmla="*/ 0 h 1113848"/>
            </a:gdLst>
            <a:ahLst/>
            <a:cxnLst>
              <a:cxn ang="0">
                <a:pos x="connsiteX0" y="connsiteY0"/>
              </a:cxn>
              <a:cxn ang="0">
                <a:pos x="connsiteX1" y="connsiteY1"/>
              </a:cxn>
              <a:cxn ang="0">
                <a:pos x="connsiteX2" y="connsiteY2"/>
              </a:cxn>
            </a:cxnLst>
            <a:rect l="l" t="t" r="r" b="b"/>
            <a:pathLst>
              <a:path w="1980048" h="1113848">
                <a:moveTo>
                  <a:pt x="0" y="1113848"/>
                </a:moveTo>
                <a:lnTo>
                  <a:pt x="1980048" y="1113848"/>
                </a:lnTo>
                <a:lnTo>
                  <a:pt x="993144" y="0"/>
                </a:lnTo>
                <a:close/>
              </a:path>
            </a:pathLst>
          </a:cu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9" name="Freeform: Shape 46">
            <a:extLst>
              <a:ext uri="{FF2B5EF4-FFF2-40B4-BE49-F238E27FC236}">
                <a16:creationId xmlns:a16="http://schemas.microsoft.com/office/drawing/2014/main" id="{E99550D7-76A1-6E73-7055-84D9987DD922}"/>
              </a:ext>
            </a:extLst>
          </p:cNvPr>
          <p:cNvSpPr/>
          <p:nvPr userDrawn="1"/>
        </p:nvSpPr>
        <p:spPr>
          <a:xfrm rot="16200000" flipH="1" flipV="1">
            <a:off x="-894557" y="2101057"/>
            <a:ext cx="3376613" cy="1555750"/>
          </a:xfrm>
          <a:custGeom>
            <a:avLst/>
            <a:gdLst>
              <a:gd name="connsiteX0" fmla="*/ 0 w 2418892"/>
              <a:gd name="connsiteY0" fmla="*/ 1114104 h 1114104"/>
              <a:gd name="connsiteX1" fmla="*/ 2418892 w 2418892"/>
              <a:gd name="connsiteY1" fmla="*/ 1114104 h 1114104"/>
              <a:gd name="connsiteX2" fmla="*/ 1213257 w 2418892"/>
              <a:gd name="connsiteY2" fmla="*/ 0 h 1114104"/>
            </a:gdLst>
            <a:ahLst/>
            <a:cxnLst>
              <a:cxn ang="0">
                <a:pos x="connsiteX0" y="connsiteY0"/>
              </a:cxn>
              <a:cxn ang="0">
                <a:pos x="connsiteX1" y="connsiteY1"/>
              </a:cxn>
              <a:cxn ang="0">
                <a:pos x="connsiteX2" y="connsiteY2"/>
              </a:cxn>
            </a:cxnLst>
            <a:rect l="l" t="t" r="r" b="b"/>
            <a:pathLst>
              <a:path w="2418892" h="1114104">
                <a:moveTo>
                  <a:pt x="0" y="1114104"/>
                </a:moveTo>
                <a:lnTo>
                  <a:pt x="2418892" y="1114104"/>
                </a:lnTo>
                <a:lnTo>
                  <a:pt x="1213257" y="0"/>
                </a:lnTo>
                <a:close/>
              </a:path>
            </a:pathLst>
          </a:cu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10" name="Freeform: Shape 47">
            <a:extLst>
              <a:ext uri="{FF2B5EF4-FFF2-40B4-BE49-F238E27FC236}">
                <a16:creationId xmlns:a16="http://schemas.microsoft.com/office/drawing/2014/main" id="{6F6273FC-5DB9-9ED6-B971-D568A611A600}"/>
              </a:ext>
            </a:extLst>
          </p:cNvPr>
          <p:cNvSpPr/>
          <p:nvPr userDrawn="1"/>
        </p:nvSpPr>
        <p:spPr>
          <a:xfrm flipH="1">
            <a:off x="874713" y="4602163"/>
            <a:ext cx="4275137" cy="2255837"/>
          </a:xfrm>
          <a:custGeom>
            <a:avLst/>
            <a:gdLst>
              <a:gd name="connsiteX0" fmla="*/ 1957179 w 4274653"/>
              <a:gd name="connsiteY0" fmla="*/ 0 h 2255287"/>
              <a:gd name="connsiteX1" fmla="*/ 4274653 w 4274653"/>
              <a:gd name="connsiteY1" fmla="*/ 2255287 h 2255287"/>
              <a:gd name="connsiteX2" fmla="*/ 0 w 4274653"/>
              <a:gd name="connsiteY2" fmla="*/ 2255287 h 2255287"/>
            </a:gdLst>
            <a:ahLst/>
            <a:cxnLst>
              <a:cxn ang="0">
                <a:pos x="connsiteX0" y="connsiteY0"/>
              </a:cxn>
              <a:cxn ang="0">
                <a:pos x="connsiteX1" y="connsiteY1"/>
              </a:cxn>
              <a:cxn ang="0">
                <a:pos x="connsiteX2" y="connsiteY2"/>
              </a:cxn>
            </a:cxnLst>
            <a:rect l="l" t="t" r="r" b="b"/>
            <a:pathLst>
              <a:path w="4274653" h="2255287">
                <a:moveTo>
                  <a:pt x="1957179" y="0"/>
                </a:moveTo>
                <a:lnTo>
                  <a:pt x="4274653" y="2255287"/>
                </a:lnTo>
                <a:lnTo>
                  <a:pt x="0" y="2255287"/>
                </a:lnTo>
                <a:close/>
              </a:path>
            </a:pathLst>
          </a:cu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11" name="Freeform: Shape 48">
            <a:extLst>
              <a:ext uri="{FF2B5EF4-FFF2-40B4-BE49-F238E27FC236}">
                <a16:creationId xmlns:a16="http://schemas.microsoft.com/office/drawing/2014/main" id="{73015C0A-FAB4-9076-1A3E-06098BBBF434}"/>
              </a:ext>
            </a:extLst>
          </p:cNvPr>
          <p:cNvSpPr/>
          <p:nvPr userDrawn="1"/>
        </p:nvSpPr>
        <p:spPr>
          <a:xfrm flipH="1">
            <a:off x="2339975" y="6167438"/>
            <a:ext cx="1309688" cy="690562"/>
          </a:xfrm>
          <a:custGeom>
            <a:avLst/>
            <a:gdLst>
              <a:gd name="connsiteX0" fmla="*/ 599824 w 1310069"/>
              <a:gd name="connsiteY0" fmla="*/ 0 h 691186"/>
              <a:gd name="connsiteX1" fmla="*/ 1310069 w 1310069"/>
              <a:gd name="connsiteY1" fmla="*/ 691186 h 691186"/>
              <a:gd name="connsiteX2" fmla="*/ 0 w 1310069"/>
              <a:gd name="connsiteY2" fmla="*/ 691186 h 691186"/>
            </a:gdLst>
            <a:ahLst/>
            <a:cxnLst>
              <a:cxn ang="0">
                <a:pos x="connsiteX0" y="connsiteY0"/>
              </a:cxn>
              <a:cxn ang="0">
                <a:pos x="connsiteX1" y="connsiteY1"/>
              </a:cxn>
              <a:cxn ang="0">
                <a:pos x="connsiteX2" y="connsiteY2"/>
              </a:cxn>
            </a:cxnLst>
            <a:rect l="l" t="t" r="r" b="b"/>
            <a:pathLst>
              <a:path w="1310069" h="691186">
                <a:moveTo>
                  <a:pt x="599824" y="0"/>
                </a:moveTo>
                <a:lnTo>
                  <a:pt x="1310069" y="691186"/>
                </a:lnTo>
                <a:lnTo>
                  <a:pt x="0" y="691186"/>
                </a:lnTo>
                <a:close/>
              </a:path>
            </a:pathLst>
          </a:cu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12" name="TextBox 11">
            <a:extLst>
              <a:ext uri="{FF2B5EF4-FFF2-40B4-BE49-F238E27FC236}">
                <a16:creationId xmlns:a16="http://schemas.microsoft.com/office/drawing/2014/main" id="{869A7E14-589A-923E-FCFE-00F3BA017E5D}"/>
              </a:ext>
            </a:extLst>
          </p:cNvPr>
          <p:cNvSpPr txBox="1">
            <a:spLocks noChangeArrowheads="1"/>
          </p:cNvSpPr>
          <p:nvPr userDrawn="1"/>
        </p:nvSpPr>
        <p:spPr bwMode="auto">
          <a:xfrm>
            <a:off x="-1874838" y="-1162050"/>
            <a:ext cx="0" cy="0"/>
          </a:xfrm>
          <a:prstGeom prst="rect">
            <a:avLst/>
          </a:prstGeom>
          <a:noFill/>
          <a:ln>
            <a:noFill/>
          </a:ln>
        </p:spPr>
        <p:txBody>
          <a:bodyPr wrap="none"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600">
              <a:solidFill>
                <a:schemeClr val="tx2"/>
              </a:solidFill>
            </a:endParaRPr>
          </a:p>
        </p:txBody>
      </p:sp>
      <p:pic>
        <p:nvPicPr>
          <p:cNvPr id="13" name="Graphic 23">
            <a:extLst>
              <a:ext uri="{FF2B5EF4-FFF2-40B4-BE49-F238E27FC236}">
                <a16:creationId xmlns:a16="http://schemas.microsoft.com/office/drawing/2014/main" id="{696EDFF0-A5AE-8172-EDA9-C06F2E49A0E9}"/>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480425" y="1019175"/>
            <a:ext cx="2390775" cy="252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a:extLst>
              <a:ext uri="{FF2B5EF4-FFF2-40B4-BE49-F238E27FC236}">
                <a16:creationId xmlns:a16="http://schemas.microsoft.com/office/drawing/2014/main" id="{B378BA6A-EB92-ABE0-1E9D-68CCD4DBA66F}"/>
              </a:ext>
            </a:extLst>
          </p:cNvPr>
          <p:cNvCxnSpPr/>
          <p:nvPr userDrawn="1"/>
        </p:nvCxnSpPr>
        <p:spPr>
          <a:xfrm>
            <a:off x="9117013" y="5314950"/>
            <a:ext cx="9652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40" name="Text Placeholder 20"/>
          <p:cNvSpPr>
            <a:spLocks noGrp="1"/>
          </p:cNvSpPr>
          <p:nvPr>
            <p:ph type="body" sz="quarter" idx="12"/>
          </p:nvPr>
        </p:nvSpPr>
        <p:spPr>
          <a:xfrm>
            <a:off x="7304922" y="3841746"/>
            <a:ext cx="4590051" cy="1357976"/>
          </a:xfrm>
          <a:prstGeom prst="rect">
            <a:avLst/>
          </a:prstGeom>
        </p:spPr>
        <p:txBody>
          <a:bodyPr anchor="b"/>
          <a:lstStyle>
            <a:lvl1pPr marL="0" indent="0" algn="ctr">
              <a:lnSpc>
                <a:spcPct val="80000"/>
              </a:lnSpc>
              <a:spcBef>
                <a:spcPts val="0"/>
              </a:spcBef>
              <a:buNone/>
              <a:defRPr sz="4400" b="1" cap="none" baseline="0">
                <a:solidFill>
                  <a:schemeClr val="accent2"/>
                </a:solidFill>
              </a:defRPr>
            </a:lvl1pPr>
          </a:lstStyle>
          <a:p>
            <a:pPr lvl="0"/>
            <a:r>
              <a:rPr lang="en-US"/>
              <a:t>Click to edit Master text styles</a:t>
            </a:r>
          </a:p>
        </p:txBody>
      </p:sp>
      <p:sp>
        <p:nvSpPr>
          <p:cNvPr id="141" name="Text Placeholder 20"/>
          <p:cNvSpPr>
            <a:spLocks noGrp="1"/>
          </p:cNvSpPr>
          <p:nvPr>
            <p:ph type="body" sz="quarter" idx="13"/>
          </p:nvPr>
        </p:nvSpPr>
        <p:spPr>
          <a:xfrm>
            <a:off x="7304922" y="5534333"/>
            <a:ext cx="4590051" cy="304800"/>
          </a:xfrm>
          <a:prstGeom prst="rect">
            <a:avLst/>
          </a:prstGeom>
        </p:spPr>
        <p:txBody>
          <a:bodyPr/>
          <a:lstStyle>
            <a:lvl1pPr marL="0" indent="0" algn="ctr">
              <a:buNone/>
              <a:defRPr sz="1800" b="0" cap="none" baseline="0">
                <a:solidFill>
                  <a:schemeClr val="tx2">
                    <a:lumMod val="60000"/>
                    <a:lumOff val="40000"/>
                  </a:schemeClr>
                </a:solidFill>
              </a:defRPr>
            </a:lvl1pPr>
          </a:lstStyle>
          <a:p>
            <a:pPr lvl="0"/>
            <a:r>
              <a:rPr lang="en-US"/>
              <a:t>Click to edit Master text styles</a:t>
            </a:r>
          </a:p>
        </p:txBody>
      </p:sp>
    </p:spTree>
    <p:extLst>
      <p:ext uri="{BB962C8B-B14F-4D97-AF65-F5344CB8AC3E}">
        <p14:creationId xmlns:p14="http://schemas.microsoft.com/office/powerpoint/2010/main" val="1735407356"/>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Divider">
    <p:spTree>
      <p:nvGrpSpPr>
        <p:cNvPr id="1" name=""/>
        <p:cNvGrpSpPr/>
        <p:nvPr/>
      </p:nvGrpSpPr>
      <p:grpSpPr>
        <a:xfrm>
          <a:off x="0" y="0"/>
          <a:ext cx="0" cy="0"/>
          <a:chOff x="0" y="0"/>
          <a:chExt cx="0" cy="0"/>
        </a:xfrm>
      </p:grpSpPr>
      <p:pic>
        <p:nvPicPr>
          <p:cNvPr id="2" name="Picture 10" descr="A group of people standing in a room&#10;&#10;Description automatically generated">
            <a:extLst>
              <a:ext uri="{FF2B5EF4-FFF2-40B4-BE49-F238E27FC236}">
                <a16:creationId xmlns:a16="http://schemas.microsoft.com/office/drawing/2014/main" id="{A296F915-C8ED-3A35-4842-E48FB229D50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615" t="15649" r="923" b="1012"/>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F6D214C-43B5-2917-B46D-84C7FA98BC07}"/>
              </a:ext>
            </a:extLst>
          </p:cNvPr>
          <p:cNvSpPr txBox="1">
            <a:spLocks noChangeArrowheads="1"/>
          </p:cNvSpPr>
          <p:nvPr userDrawn="1"/>
        </p:nvSpPr>
        <p:spPr bwMode="auto">
          <a:xfrm>
            <a:off x="-1874838" y="-1162050"/>
            <a:ext cx="0" cy="0"/>
          </a:xfrm>
          <a:prstGeom prst="rect">
            <a:avLst/>
          </a:prstGeom>
          <a:noFill/>
          <a:ln>
            <a:noFill/>
          </a:ln>
        </p:spPr>
        <p:txBody>
          <a:bodyPr wrap="none"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600">
              <a:solidFill>
                <a:schemeClr val="tx2"/>
              </a:solidFill>
            </a:endParaRPr>
          </a:p>
        </p:txBody>
      </p:sp>
      <p:sp>
        <p:nvSpPr>
          <p:cNvPr id="4" name="Rectangle 3">
            <a:extLst>
              <a:ext uri="{FF2B5EF4-FFF2-40B4-BE49-F238E27FC236}">
                <a16:creationId xmlns:a16="http://schemas.microsoft.com/office/drawing/2014/main" id="{6D82086D-11A5-AED3-B020-FEF7F3079756}"/>
              </a:ext>
            </a:extLst>
          </p:cNvPr>
          <p:cNvSpPr/>
          <p:nvPr userDrawn="1"/>
        </p:nvSpPr>
        <p:spPr>
          <a:xfrm>
            <a:off x="0" y="0"/>
            <a:ext cx="12192000" cy="6858000"/>
          </a:xfrm>
          <a:prstGeom prst="rect">
            <a:avLst/>
          </a:prstGeom>
          <a:gradFill flip="none" rotWithShape="1">
            <a:gsLst>
              <a:gs pos="15000">
                <a:schemeClr val="accent2">
                  <a:alpha val="80000"/>
                </a:schemeClr>
              </a:gs>
              <a:gs pos="99000">
                <a:schemeClr val="accent2">
                  <a:lumMod val="60000"/>
                  <a:lumOff val="40000"/>
                  <a:alpha val="1100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5" name="Rectangle 4">
            <a:extLst>
              <a:ext uri="{FF2B5EF4-FFF2-40B4-BE49-F238E27FC236}">
                <a16:creationId xmlns:a16="http://schemas.microsoft.com/office/drawing/2014/main" id="{9A796391-B382-2620-3218-64AC658DE0BB}"/>
              </a:ext>
            </a:extLst>
          </p:cNvPr>
          <p:cNvSpPr/>
          <p:nvPr userDrawn="1"/>
        </p:nvSpPr>
        <p:spPr>
          <a:xfrm rot="5400000">
            <a:off x="6004719" y="670719"/>
            <a:ext cx="182562" cy="12192000"/>
          </a:xfrm>
          <a:prstGeom prst="rect">
            <a:avLst/>
          </a:prstGeom>
          <a:gradFill flip="none" rotWithShape="1">
            <a:gsLst>
              <a:gs pos="100000">
                <a:schemeClr val="accent1"/>
              </a:gs>
              <a:gs pos="1000">
                <a:schemeClr val="accent6"/>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cxnSp>
        <p:nvCxnSpPr>
          <p:cNvPr id="6" name="Straight Connector 5">
            <a:extLst>
              <a:ext uri="{FF2B5EF4-FFF2-40B4-BE49-F238E27FC236}">
                <a16:creationId xmlns:a16="http://schemas.microsoft.com/office/drawing/2014/main" id="{6B7243E1-5A93-6BA4-4FCE-E29BB405B639}"/>
              </a:ext>
            </a:extLst>
          </p:cNvPr>
          <p:cNvCxnSpPr/>
          <p:nvPr userDrawn="1"/>
        </p:nvCxnSpPr>
        <p:spPr>
          <a:xfrm>
            <a:off x="304800" y="5997575"/>
            <a:ext cx="9652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ound Same Side Corner Rectangle 3">
            <a:extLst>
              <a:ext uri="{FF2B5EF4-FFF2-40B4-BE49-F238E27FC236}">
                <a16:creationId xmlns:a16="http://schemas.microsoft.com/office/drawing/2014/main" id="{7432551C-37F0-169F-9BCF-ACC1469BD3F6}"/>
              </a:ext>
            </a:extLst>
          </p:cNvPr>
          <p:cNvSpPr/>
          <p:nvPr userDrawn="1"/>
        </p:nvSpPr>
        <p:spPr>
          <a:xfrm rot="10800000" flipV="1">
            <a:off x="9010650" y="4413250"/>
            <a:ext cx="2876550" cy="2516188"/>
          </a:xfrm>
          <a:prstGeom prst="round2SameRect">
            <a:avLst>
              <a:gd name="adj1" fmla="val 7836"/>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pic>
        <p:nvPicPr>
          <p:cNvPr id="8" name="Graphic 18">
            <a:extLst>
              <a:ext uri="{FF2B5EF4-FFF2-40B4-BE49-F238E27FC236}">
                <a16:creationId xmlns:a16="http://schemas.microsoft.com/office/drawing/2014/main" id="{60853514-7D88-5D94-88DE-47E87968A0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480550" y="4614863"/>
            <a:ext cx="193675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Placeholder 20"/>
          <p:cNvSpPr>
            <a:spLocks noGrp="1"/>
          </p:cNvSpPr>
          <p:nvPr>
            <p:ph type="body" sz="quarter" idx="12"/>
          </p:nvPr>
        </p:nvSpPr>
        <p:spPr>
          <a:xfrm>
            <a:off x="304800" y="4316211"/>
            <a:ext cx="7459470" cy="917451"/>
          </a:xfrm>
          <a:prstGeom prst="rect">
            <a:avLst/>
          </a:prstGeom>
        </p:spPr>
        <p:txBody>
          <a:bodyPr anchor="b"/>
          <a:lstStyle>
            <a:lvl1pPr marL="0" indent="0" algn="l">
              <a:lnSpc>
                <a:spcPct val="100000"/>
              </a:lnSpc>
              <a:spcBef>
                <a:spcPts val="0"/>
              </a:spcBef>
              <a:buNone/>
              <a:defRPr sz="4400" b="1" cap="none" baseline="0">
                <a:solidFill>
                  <a:schemeClr val="bg1"/>
                </a:solidFill>
                <a:latin typeface="+mj-lt"/>
              </a:defRPr>
            </a:lvl1pPr>
          </a:lstStyle>
          <a:p>
            <a:pPr lvl="0"/>
            <a:r>
              <a:rPr lang="en-US"/>
              <a:t>Click to edit Master text styles</a:t>
            </a:r>
          </a:p>
        </p:txBody>
      </p:sp>
      <p:sp>
        <p:nvSpPr>
          <p:cNvPr id="26" name="Text Placeholder 20"/>
          <p:cNvSpPr>
            <a:spLocks noGrp="1"/>
          </p:cNvSpPr>
          <p:nvPr>
            <p:ph type="body" sz="quarter" idx="13"/>
          </p:nvPr>
        </p:nvSpPr>
        <p:spPr>
          <a:xfrm>
            <a:off x="304800" y="5327087"/>
            <a:ext cx="7459470" cy="458295"/>
          </a:xfrm>
          <a:prstGeom prst="rect">
            <a:avLst/>
          </a:prstGeom>
        </p:spPr>
        <p:txBody>
          <a:bodyPr/>
          <a:lstStyle>
            <a:lvl1pPr marL="0" indent="0" algn="l">
              <a:buNone/>
              <a:defRPr sz="2400" b="0" cap="none" baseline="0">
                <a:solidFill>
                  <a:schemeClr val="bg1"/>
                </a:solidFill>
              </a:defRPr>
            </a:lvl1pPr>
          </a:lstStyle>
          <a:p>
            <a:pPr lvl="0"/>
            <a:r>
              <a:rPr lang="en-US"/>
              <a:t>Edit Master text styles</a:t>
            </a:r>
          </a:p>
        </p:txBody>
      </p:sp>
    </p:spTree>
    <p:extLst>
      <p:ext uri="{BB962C8B-B14F-4D97-AF65-F5344CB8AC3E}">
        <p14:creationId xmlns:p14="http://schemas.microsoft.com/office/powerpoint/2010/main" val="977671258"/>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image" Target="../media/image8.png"/><Relationship Id="rId2" Type="http://schemas.openxmlformats.org/officeDocument/2006/relationships/slideLayout" Target="../slideLayouts/slideLayout8.xml"/><Relationship Id="rId16" Type="http://schemas.openxmlformats.org/officeDocument/2006/relationships/theme" Target="../theme/theme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bg object 16">
            <a:extLst>
              <a:ext uri="{FF2B5EF4-FFF2-40B4-BE49-F238E27FC236}">
                <a16:creationId xmlns:a16="http://schemas.microsoft.com/office/drawing/2014/main" id="{06668F94-B104-8694-80BA-079E48E36308}"/>
              </a:ext>
            </a:extLst>
          </p:cNvPr>
          <p:cNvSpPr>
            <a:spLocks/>
          </p:cNvSpPr>
          <p:nvPr/>
        </p:nvSpPr>
        <p:spPr bwMode="auto">
          <a:xfrm>
            <a:off x="757238" y="6596063"/>
            <a:ext cx="9867900" cy="0"/>
          </a:xfrm>
          <a:custGeom>
            <a:avLst/>
            <a:gdLst>
              <a:gd name="T0" fmla="*/ 0 w 9868535"/>
              <a:gd name="T1" fmla="*/ 9864153 w 9868535"/>
              <a:gd name="T2" fmla="*/ 0 60000 65536"/>
              <a:gd name="T3" fmla="*/ 0 60000 65536"/>
            </a:gdLst>
            <a:ahLst/>
            <a:cxnLst>
              <a:cxn ang="T2">
                <a:pos x="T0" y="0"/>
              </a:cxn>
              <a:cxn ang="T3">
                <a:pos x="T1" y="0"/>
              </a:cxn>
            </a:cxnLst>
            <a:rect l="0" t="0" r="r" b="b"/>
            <a:pathLst>
              <a:path w="9868535">
                <a:moveTo>
                  <a:pt x="0" y="0"/>
                </a:moveTo>
                <a:lnTo>
                  <a:pt x="9867963" y="0"/>
                </a:lnTo>
              </a:path>
            </a:pathLst>
          </a:custGeom>
          <a:noFill/>
          <a:ln w="6350">
            <a:solidFill>
              <a:srgbClr val="BEBEBE"/>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027" name="bg object 17">
            <a:extLst>
              <a:ext uri="{FF2B5EF4-FFF2-40B4-BE49-F238E27FC236}">
                <a16:creationId xmlns:a16="http://schemas.microsoft.com/office/drawing/2014/main" id="{8F62F0AE-E9D0-EC34-2AF7-3F12EC21D62D}"/>
              </a:ext>
            </a:extLst>
          </p:cNvPr>
          <p:cNvSpPr>
            <a:spLocks/>
          </p:cNvSpPr>
          <p:nvPr/>
        </p:nvSpPr>
        <p:spPr bwMode="auto">
          <a:xfrm>
            <a:off x="304800" y="6486525"/>
            <a:ext cx="333375" cy="200025"/>
          </a:xfrm>
          <a:custGeom>
            <a:avLst/>
            <a:gdLst>
              <a:gd name="T0" fmla="*/ 300037 w 333375"/>
              <a:gd name="T1" fmla="*/ 0 h 200025"/>
              <a:gd name="T2" fmla="*/ 33337 w 333375"/>
              <a:gd name="T3" fmla="*/ 0 h 200025"/>
              <a:gd name="T4" fmla="*/ 20359 w 333375"/>
              <a:gd name="T5" fmla="*/ 2619 h 200025"/>
              <a:gd name="T6" fmla="*/ 9763 w 333375"/>
              <a:gd name="T7" fmla="*/ 9763 h 200025"/>
              <a:gd name="T8" fmla="*/ 2619 w 333375"/>
              <a:gd name="T9" fmla="*/ 20359 h 200025"/>
              <a:gd name="T10" fmla="*/ 0 w 333375"/>
              <a:gd name="T11" fmla="*/ 33337 h 200025"/>
              <a:gd name="T12" fmla="*/ 0 w 333375"/>
              <a:gd name="T13" fmla="*/ 166687 h 200025"/>
              <a:gd name="T14" fmla="*/ 2619 w 333375"/>
              <a:gd name="T15" fmla="*/ 179665 h 200025"/>
              <a:gd name="T16" fmla="*/ 9763 w 333375"/>
              <a:gd name="T17" fmla="*/ 190261 h 200025"/>
              <a:gd name="T18" fmla="*/ 20359 w 333375"/>
              <a:gd name="T19" fmla="*/ 197405 h 200025"/>
              <a:gd name="T20" fmla="*/ 33337 w 333375"/>
              <a:gd name="T21" fmla="*/ 200025 h 200025"/>
              <a:gd name="T22" fmla="*/ 300037 w 333375"/>
              <a:gd name="T23" fmla="*/ 200025 h 200025"/>
              <a:gd name="T24" fmla="*/ 313015 w 333375"/>
              <a:gd name="T25" fmla="*/ 197405 h 200025"/>
              <a:gd name="T26" fmla="*/ 323611 w 333375"/>
              <a:gd name="T27" fmla="*/ 190261 h 200025"/>
              <a:gd name="T28" fmla="*/ 330755 w 333375"/>
              <a:gd name="T29" fmla="*/ 179665 h 200025"/>
              <a:gd name="T30" fmla="*/ 333375 w 333375"/>
              <a:gd name="T31" fmla="*/ 166687 h 200025"/>
              <a:gd name="T32" fmla="*/ 333375 w 333375"/>
              <a:gd name="T33" fmla="*/ 33337 h 200025"/>
              <a:gd name="T34" fmla="*/ 330755 w 333375"/>
              <a:gd name="T35" fmla="*/ 20359 h 200025"/>
              <a:gd name="T36" fmla="*/ 323611 w 333375"/>
              <a:gd name="T37" fmla="*/ 9763 h 200025"/>
              <a:gd name="T38" fmla="*/ 313015 w 333375"/>
              <a:gd name="T39" fmla="*/ 2619 h 200025"/>
              <a:gd name="T40" fmla="*/ 300037 w 333375"/>
              <a:gd name="T41" fmla="*/ 0 h 2000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33375" h="200025">
                <a:moveTo>
                  <a:pt x="300037" y="0"/>
                </a:moveTo>
                <a:lnTo>
                  <a:pt x="33337" y="0"/>
                </a:lnTo>
                <a:lnTo>
                  <a:pt x="20359" y="2619"/>
                </a:lnTo>
                <a:lnTo>
                  <a:pt x="9763" y="9763"/>
                </a:lnTo>
                <a:lnTo>
                  <a:pt x="2619" y="20359"/>
                </a:lnTo>
                <a:lnTo>
                  <a:pt x="0" y="33337"/>
                </a:lnTo>
                <a:lnTo>
                  <a:pt x="0" y="166687"/>
                </a:lnTo>
                <a:lnTo>
                  <a:pt x="2619" y="179665"/>
                </a:lnTo>
                <a:lnTo>
                  <a:pt x="9763" y="190261"/>
                </a:lnTo>
                <a:lnTo>
                  <a:pt x="20359" y="197405"/>
                </a:lnTo>
                <a:lnTo>
                  <a:pt x="33337" y="200025"/>
                </a:lnTo>
                <a:lnTo>
                  <a:pt x="300037" y="200025"/>
                </a:lnTo>
                <a:lnTo>
                  <a:pt x="313015" y="197405"/>
                </a:lnTo>
                <a:lnTo>
                  <a:pt x="323611" y="190261"/>
                </a:lnTo>
                <a:lnTo>
                  <a:pt x="330755" y="179665"/>
                </a:lnTo>
                <a:lnTo>
                  <a:pt x="333375" y="166687"/>
                </a:lnTo>
                <a:lnTo>
                  <a:pt x="333375" y="33337"/>
                </a:lnTo>
                <a:lnTo>
                  <a:pt x="330755" y="20359"/>
                </a:lnTo>
                <a:lnTo>
                  <a:pt x="323611" y="9763"/>
                </a:lnTo>
                <a:lnTo>
                  <a:pt x="313015" y="2619"/>
                </a:lnTo>
                <a:lnTo>
                  <a:pt x="300037" y="0"/>
                </a:lnTo>
                <a:close/>
              </a:path>
            </a:pathLst>
          </a:custGeom>
          <a:solidFill>
            <a:srgbClr val="E4393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1028" name="bg object 18">
            <a:extLst>
              <a:ext uri="{FF2B5EF4-FFF2-40B4-BE49-F238E27FC236}">
                <a16:creationId xmlns:a16="http://schemas.microsoft.com/office/drawing/2014/main" id="{0369D94C-BE48-9348-F38A-A8C2571BC4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36313" y="269875"/>
            <a:ext cx="7493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bg object 19">
            <a:extLst>
              <a:ext uri="{FF2B5EF4-FFF2-40B4-BE49-F238E27FC236}">
                <a16:creationId xmlns:a16="http://schemas.microsoft.com/office/drawing/2014/main" id="{572F4B5A-0C3E-203F-B9FE-F6916F1E159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2192000"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older 2">
            <a:extLst>
              <a:ext uri="{FF2B5EF4-FFF2-40B4-BE49-F238E27FC236}">
                <a16:creationId xmlns:a16="http://schemas.microsoft.com/office/drawing/2014/main" id="{7E2AF3AC-C9A7-AE7B-980D-7C3808FE9293}"/>
              </a:ext>
            </a:extLst>
          </p:cNvPr>
          <p:cNvSpPr>
            <a:spLocks noGrp="1"/>
          </p:cNvSpPr>
          <p:nvPr>
            <p:ph type="title"/>
          </p:nvPr>
        </p:nvSpPr>
        <p:spPr>
          <a:xfrm>
            <a:off x="3178175" y="109538"/>
            <a:ext cx="5835650" cy="1243012"/>
          </a:xfrm>
          <a:prstGeom prst="rect">
            <a:avLst/>
          </a:prstGeom>
        </p:spPr>
        <p:txBody>
          <a:bodyPr wrap="square" lIns="0" tIns="0" rIns="0" bIns="0">
            <a:spAutoFit/>
          </a:bodyPr>
          <a:lstStyle>
            <a:lvl1pPr>
              <a:defRPr sz="3950" b="1" i="0">
                <a:solidFill>
                  <a:srgbClr val="C00000"/>
                </a:solidFill>
                <a:latin typeface="Arial"/>
                <a:cs typeface="Arial"/>
              </a:defRPr>
            </a:lvl1pPr>
          </a:lstStyle>
          <a:p>
            <a:endParaRPr/>
          </a:p>
        </p:txBody>
      </p:sp>
      <p:sp>
        <p:nvSpPr>
          <p:cNvPr id="1031" name="Holder 3">
            <a:extLst>
              <a:ext uri="{FF2B5EF4-FFF2-40B4-BE49-F238E27FC236}">
                <a16:creationId xmlns:a16="http://schemas.microsoft.com/office/drawing/2014/main" id="{9BF2A50E-6BF4-EEF2-72C0-BDCFCE6F10D8}"/>
              </a:ext>
            </a:extLst>
          </p:cNvPr>
          <p:cNvSpPr>
            <a:spLocks noGrp="1" noChangeArrowheads="1"/>
          </p:cNvSpPr>
          <p:nvPr>
            <p:ph type="body" idx="1"/>
          </p:nvPr>
        </p:nvSpPr>
        <p:spPr bwMode="auto">
          <a:xfrm>
            <a:off x="2085975" y="2309813"/>
            <a:ext cx="8181975"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US" altLang="en-US"/>
          </a:p>
        </p:txBody>
      </p:sp>
      <p:sp>
        <p:nvSpPr>
          <p:cNvPr id="4" name="Holder 4">
            <a:extLst>
              <a:ext uri="{FF2B5EF4-FFF2-40B4-BE49-F238E27FC236}">
                <a16:creationId xmlns:a16="http://schemas.microsoft.com/office/drawing/2014/main" id="{315D56FD-2FF5-BBC0-A533-4DB912523BD7}"/>
              </a:ext>
            </a:extLst>
          </p:cNvPr>
          <p:cNvSpPr>
            <a:spLocks noGrp="1"/>
          </p:cNvSpPr>
          <p:nvPr>
            <p:ph type="ftr" sz="quarter" idx="5"/>
          </p:nvPr>
        </p:nvSpPr>
        <p:spPr>
          <a:xfrm>
            <a:off x="10761663" y="6535738"/>
            <a:ext cx="1154112" cy="131762"/>
          </a:xfrm>
          <a:prstGeom prst="rect">
            <a:avLst/>
          </a:prstGeom>
        </p:spPr>
        <p:txBody>
          <a:bodyPr wrap="square" lIns="0" tIns="0" rIns="0" bIns="0">
            <a:spAutoFit/>
          </a:bodyPr>
          <a:lstStyle>
            <a:lvl1pPr marL="12700" eaLnBrk="1" fontAlgn="auto" hangingPunct="1">
              <a:spcBef>
                <a:spcPts val="25"/>
              </a:spcBef>
              <a:spcAft>
                <a:spcPts val="0"/>
              </a:spcAft>
              <a:defRPr sz="750" b="0" i="0" kern="0" spc="-10">
                <a:solidFill>
                  <a:srgbClr val="585858"/>
                </a:solidFill>
                <a:latin typeface="Arial"/>
                <a:cs typeface="Arial"/>
              </a:defRPr>
            </a:lvl1pPr>
          </a:lstStyle>
          <a:p>
            <a:pPr>
              <a:defRPr/>
            </a:pPr>
            <a:endParaRPr/>
          </a:p>
        </p:txBody>
      </p:sp>
      <p:sp>
        <p:nvSpPr>
          <p:cNvPr id="1033" name="Holder 5">
            <a:extLst>
              <a:ext uri="{FF2B5EF4-FFF2-40B4-BE49-F238E27FC236}">
                <a16:creationId xmlns:a16="http://schemas.microsoft.com/office/drawing/2014/main" id="{263BD732-856B-A8D9-1909-C2FD2F569FBE}"/>
              </a:ext>
            </a:extLst>
          </p:cNvPr>
          <p:cNvSpPr>
            <a:spLocks noGrp="1" noChangeArrowheads="1"/>
          </p:cNvSpPr>
          <p:nvPr>
            <p:ph type="dt" sz="half" idx="6"/>
          </p:nvPr>
        </p:nvSpPr>
        <p:spPr bwMode="auto">
          <a:xfrm>
            <a:off x="609600" y="6378575"/>
            <a:ext cx="2803525" cy="342900"/>
          </a:xfrm>
          <a:prstGeom prst="rect">
            <a:avLst/>
          </a:prstGeom>
          <a:noFill/>
          <a:ln>
            <a:noFill/>
          </a:ln>
        </p:spPr>
        <p:txBody>
          <a:bodyPr vert="horz" wrap="square" lIns="0" tIns="0" rIns="0" bIns="0" numCol="1" anchor="t" anchorCtr="0" compatLnSpc="1">
            <a:prstTxWarp prst="textNoShape">
              <a:avLst/>
            </a:prstTxWarp>
            <a:spAutoFit/>
          </a:bodyPr>
          <a:lstStyle>
            <a:lvl1pPr eaLnBrk="1" hangingPunct="1">
              <a:defRPr>
                <a:solidFill>
                  <a:srgbClr val="898989"/>
                </a:solidFill>
              </a:defRPr>
            </a:lvl1pPr>
          </a:lstStyle>
          <a:p>
            <a:pPr>
              <a:defRPr/>
            </a:pPr>
            <a:fld id="{ACE858F4-9DAB-4A31-9F01-9516B67303BB}" type="datetimeFigureOut">
              <a:rPr lang="en-US" altLang="en-US"/>
              <a:pPr>
                <a:defRPr/>
              </a:pPr>
              <a:t>8/9/2022</a:t>
            </a:fld>
            <a:endParaRPr lang="en-US" altLang="en-US"/>
          </a:p>
        </p:txBody>
      </p:sp>
      <p:sp>
        <p:nvSpPr>
          <p:cNvPr id="6" name="Holder 6">
            <a:extLst>
              <a:ext uri="{FF2B5EF4-FFF2-40B4-BE49-F238E27FC236}">
                <a16:creationId xmlns:a16="http://schemas.microsoft.com/office/drawing/2014/main" id="{EA64A255-6903-AF8D-DA86-5F6A1F75C52E}"/>
              </a:ext>
            </a:extLst>
          </p:cNvPr>
          <p:cNvSpPr>
            <a:spLocks noGrp="1"/>
          </p:cNvSpPr>
          <p:nvPr>
            <p:ph type="sldNum" sz="quarter" idx="7"/>
          </p:nvPr>
        </p:nvSpPr>
        <p:spPr>
          <a:xfrm>
            <a:off x="371475" y="6535738"/>
            <a:ext cx="203200" cy="131762"/>
          </a:xfrm>
          <a:prstGeom prst="rect">
            <a:avLst/>
          </a:prstGeom>
        </p:spPr>
        <p:txBody>
          <a:bodyPr wrap="square" lIns="0" tIns="0" rIns="0" bIns="0">
            <a:spAutoFit/>
          </a:bodyPr>
          <a:lstStyle>
            <a:lvl1pPr marL="38100" eaLnBrk="1" fontAlgn="auto" hangingPunct="1">
              <a:spcBef>
                <a:spcPts val="25"/>
              </a:spcBef>
              <a:spcAft>
                <a:spcPts val="0"/>
              </a:spcAft>
              <a:defRPr sz="750" b="0" i="0" kern="0" spc="-25">
                <a:solidFill>
                  <a:schemeClr val="bg1"/>
                </a:solidFill>
                <a:latin typeface="Arial"/>
                <a:cs typeface="Arial"/>
              </a:defRPr>
            </a:lvl1pPr>
          </a:lstStyle>
          <a:p>
            <a:pPr>
              <a:defRPr/>
            </a:pPr>
            <a:fld id="{0A54B71E-7391-4C97-B625-AC4D609F6025}" type="slidenum">
              <a:rPr/>
              <a:pPr>
                <a:defRPr/>
              </a:pPr>
              <a:t>‹#›</a:t>
            </a:fld>
            <a:endParaRPr/>
          </a:p>
        </p:txBody>
      </p:sp>
    </p:spTree>
  </p:cSld>
  <p:clrMap bg1="lt1" tx1="dk1" bg2="lt2" tx2="dk2" accent1="accent1" accent2="accent2" accent3="accent3" accent4="accent4" accent5="accent5" accent6="accent6" hlink="hlink" folHlink="folHlink"/>
  <p:sldLayoutIdLst>
    <p:sldLayoutId id="2147483934" r:id="rId1"/>
    <p:sldLayoutId id="2147483931" r:id="rId2"/>
    <p:sldLayoutId id="2147483932" r:id="rId3"/>
    <p:sldLayoutId id="2147483933" r:id="rId4"/>
    <p:sldLayoutId id="2147483935" r:id="rId5"/>
    <p:sldLayoutId id="2147483936" r:id="rId6"/>
  </p:sldLayoutIdLst>
  <p:hf hdr="0" dt="0"/>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defRPr>
      </a:lvl2pPr>
      <a:lvl3pPr algn="ctr" rtl="0" eaLnBrk="0" fontAlgn="base" hangingPunct="0">
        <a:spcBef>
          <a:spcPct val="0"/>
        </a:spcBef>
        <a:spcAft>
          <a:spcPct val="0"/>
        </a:spcAft>
        <a:defRPr>
          <a:solidFill>
            <a:schemeClr val="tx2"/>
          </a:solidFill>
          <a:latin typeface="Calibri" panose="020F0502020204030204" pitchFamily="34" charset="0"/>
        </a:defRPr>
      </a:lvl3pPr>
      <a:lvl4pPr algn="ctr" rtl="0" eaLnBrk="0" fontAlgn="base" hangingPunct="0">
        <a:spcBef>
          <a:spcPct val="0"/>
        </a:spcBef>
        <a:spcAft>
          <a:spcPct val="0"/>
        </a:spcAft>
        <a:defRPr>
          <a:solidFill>
            <a:schemeClr val="tx2"/>
          </a:solidFill>
          <a:latin typeface="Calibri" panose="020F0502020204030204" pitchFamily="34" charset="0"/>
        </a:defRPr>
      </a:lvl4pPr>
      <a:lvl5pPr algn="ctr" rtl="0" eaLnBrk="0" fontAlgn="base" hangingPunct="0">
        <a:spcBef>
          <a:spcPct val="0"/>
        </a:spcBef>
        <a:spcAft>
          <a:spcPct val="0"/>
        </a:spcAft>
        <a:defRPr>
          <a:solidFill>
            <a:schemeClr val="tx2"/>
          </a:solidFill>
          <a:latin typeface="Calibri" panose="020F0502020204030204" pitchFamily="34" charset="0"/>
        </a:defRPr>
      </a:lvl5pPr>
      <a:lvl6pPr marL="457200" algn="ctr" rtl="0" eaLnBrk="0" fontAlgn="base" hangingPunct="0">
        <a:spcBef>
          <a:spcPct val="0"/>
        </a:spcBef>
        <a:spcAft>
          <a:spcPct val="0"/>
        </a:spcAft>
        <a:defRPr>
          <a:solidFill>
            <a:schemeClr val="tx2"/>
          </a:solidFill>
          <a:latin typeface="Calibri" panose="020F0502020204030204" pitchFamily="34" charset="0"/>
        </a:defRPr>
      </a:lvl6pPr>
      <a:lvl7pPr marL="914400" algn="ctr" rtl="0" eaLnBrk="0" fontAlgn="base" hangingPunct="0">
        <a:spcBef>
          <a:spcPct val="0"/>
        </a:spcBef>
        <a:spcAft>
          <a:spcPct val="0"/>
        </a:spcAft>
        <a:defRPr>
          <a:solidFill>
            <a:schemeClr val="tx2"/>
          </a:solidFill>
          <a:latin typeface="Calibri" panose="020F0502020204030204" pitchFamily="34" charset="0"/>
        </a:defRPr>
      </a:lvl7pPr>
      <a:lvl8pPr marL="1371600" algn="ctr" rtl="0" eaLnBrk="0" fontAlgn="base" hangingPunct="0">
        <a:spcBef>
          <a:spcPct val="0"/>
        </a:spcBef>
        <a:spcAft>
          <a:spcPct val="0"/>
        </a:spcAft>
        <a:defRPr>
          <a:solidFill>
            <a:schemeClr val="tx2"/>
          </a:solidFill>
          <a:latin typeface="Calibri" panose="020F0502020204030204" pitchFamily="34" charset="0"/>
        </a:defRPr>
      </a:lvl8pPr>
      <a:lvl9pPr marL="1828800" algn="ctr" rtl="0" eaLnBrk="0" fontAlgn="base" hangingPunct="0">
        <a:spcBef>
          <a:spcPct val="0"/>
        </a:spcBef>
        <a:spcAft>
          <a:spcPct val="0"/>
        </a:spcAft>
        <a:defRPr>
          <a:solidFill>
            <a:schemeClr val="tx2"/>
          </a:solidFill>
          <a:latin typeface="Calibri" panose="020F0502020204030204" pitchFamily="34" charset="0"/>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091E14-A345-5569-8DD8-0B39F9690110}"/>
              </a:ext>
            </a:extLst>
          </p:cNvPr>
          <p:cNvCxnSpPr>
            <a:cxnSpLocks/>
          </p:cNvCxnSpPr>
          <p:nvPr userDrawn="1"/>
        </p:nvCxnSpPr>
        <p:spPr>
          <a:xfrm>
            <a:off x="752475" y="6589713"/>
            <a:ext cx="98679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BCCB5185-05DA-A4CB-9686-4CC6232FC122}"/>
              </a:ext>
            </a:extLst>
          </p:cNvPr>
          <p:cNvSpPr/>
          <p:nvPr userDrawn="1"/>
        </p:nvSpPr>
        <p:spPr>
          <a:xfrm>
            <a:off x="304800" y="6484938"/>
            <a:ext cx="333375" cy="20478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2" name="Title Placeholder 1">
            <a:extLst>
              <a:ext uri="{FF2B5EF4-FFF2-40B4-BE49-F238E27FC236}">
                <a16:creationId xmlns:a16="http://schemas.microsoft.com/office/drawing/2014/main" id="{F0F69D9C-71AE-B677-A8CB-780FDCA6EC2E}"/>
              </a:ext>
            </a:extLst>
          </p:cNvPr>
          <p:cNvSpPr>
            <a:spLocks noGrp="1"/>
          </p:cNvSpPr>
          <p:nvPr>
            <p:ph type="title"/>
          </p:nvPr>
        </p:nvSpPr>
        <p:spPr>
          <a:xfrm>
            <a:off x="304800" y="266700"/>
            <a:ext cx="10620375" cy="792163"/>
          </a:xfrm>
          <a:prstGeom prst="rect">
            <a:avLst/>
          </a:prstGeom>
        </p:spPr>
        <p:txBody>
          <a:bodyPr vert="horz" lIns="0" tIns="0" rIns="0" bIns="0" rtlCol="0" anchor="ctr" anchorCtr="0">
            <a:noAutofit/>
          </a:bodyPr>
          <a:lstStyle/>
          <a:p>
            <a:r>
              <a:rPr lang="en-US"/>
              <a:t>Click to edit Master title style</a:t>
            </a:r>
          </a:p>
        </p:txBody>
      </p:sp>
      <p:sp>
        <p:nvSpPr>
          <p:cNvPr id="2053" name="Text Placeholder 3">
            <a:extLst>
              <a:ext uri="{FF2B5EF4-FFF2-40B4-BE49-F238E27FC236}">
                <a16:creationId xmlns:a16="http://schemas.microsoft.com/office/drawing/2014/main" id="{9F176FFA-3088-F2F4-0AFC-6FE6B7E8B523}"/>
              </a:ext>
            </a:extLst>
          </p:cNvPr>
          <p:cNvSpPr>
            <a:spLocks noGrp="1" noChangeArrowheads="1"/>
          </p:cNvSpPr>
          <p:nvPr>
            <p:ph type="body" idx="1"/>
          </p:nvPr>
        </p:nvSpPr>
        <p:spPr bwMode="auto">
          <a:xfrm>
            <a:off x="304800" y="1219200"/>
            <a:ext cx="11582400"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 name="TextBox 7">
            <a:extLst>
              <a:ext uri="{FF2B5EF4-FFF2-40B4-BE49-F238E27FC236}">
                <a16:creationId xmlns:a16="http://schemas.microsoft.com/office/drawing/2014/main" id="{88D022C9-60C0-13D4-2EAF-799A2CFDAD55}"/>
              </a:ext>
            </a:extLst>
          </p:cNvPr>
          <p:cNvSpPr txBox="1"/>
          <p:nvPr userDrawn="1"/>
        </p:nvSpPr>
        <p:spPr>
          <a:xfrm>
            <a:off x="10720388" y="6516688"/>
            <a:ext cx="1219200" cy="141287"/>
          </a:xfrm>
          <a:prstGeom prst="rect">
            <a:avLst/>
          </a:prstGeom>
          <a:solidFill>
            <a:schemeClr val="bg1"/>
          </a:solidFill>
        </p:spPr>
        <p:txBody>
          <a:bodyPr lIns="45720" tIns="0" rIns="45720" bIns="0" anchor="ctr"/>
          <a:lstStyle/>
          <a:p>
            <a:pPr eaLnBrk="1" fontAlgn="auto" hangingPunct="1">
              <a:spcBef>
                <a:spcPts val="0"/>
              </a:spcBef>
              <a:spcAft>
                <a:spcPts val="0"/>
              </a:spcAft>
              <a:defRPr/>
            </a:pPr>
            <a:r>
              <a:rPr lang="en-US" sz="750" kern="0">
                <a:solidFill>
                  <a:schemeClr val="tx2"/>
                </a:solidFill>
              </a:rPr>
              <a:t>© 2020 Kids Hope Alliance</a:t>
            </a:r>
          </a:p>
        </p:txBody>
      </p:sp>
      <p:sp>
        <p:nvSpPr>
          <p:cNvPr id="9" name="TextBox 8">
            <a:extLst>
              <a:ext uri="{FF2B5EF4-FFF2-40B4-BE49-F238E27FC236}">
                <a16:creationId xmlns:a16="http://schemas.microsoft.com/office/drawing/2014/main" id="{91A15AF7-A0EB-1C6A-2CA9-416EFF8CDCD1}"/>
              </a:ext>
            </a:extLst>
          </p:cNvPr>
          <p:cNvSpPr txBox="1"/>
          <p:nvPr userDrawn="1"/>
        </p:nvSpPr>
        <p:spPr>
          <a:xfrm>
            <a:off x="379413" y="6454775"/>
            <a:ext cx="184150" cy="265113"/>
          </a:xfrm>
          <a:prstGeom prst="rect">
            <a:avLst/>
          </a:prstGeom>
          <a:noFill/>
        </p:spPr>
        <p:txBody>
          <a:bodyPr lIns="0" tIns="0" rIns="0" bIns="0" anchor="ctr"/>
          <a:lstStyle/>
          <a:p>
            <a:pPr algn="ctr" eaLnBrk="1" fontAlgn="auto" hangingPunct="1">
              <a:spcBef>
                <a:spcPts val="0"/>
              </a:spcBef>
              <a:spcAft>
                <a:spcPts val="0"/>
              </a:spcAft>
              <a:defRPr/>
            </a:pPr>
            <a:fld id="{98F2B64E-6A16-45F8-AB64-9C1DDB98377E}" type="slidenum">
              <a:rPr lang="en-US" sz="750" kern="0">
                <a:solidFill>
                  <a:schemeClr val="bg1"/>
                </a:solidFill>
              </a:rPr>
              <a:pPr algn="ctr" eaLnBrk="1" fontAlgn="auto" hangingPunct="1">
                <a:spcBef>
                  <a:spcPts val="0"/>
                </a:spcBef>
                <a:spcAft>
                  <a:spcPts val="0"/>
                </a:spcAft>
                <a:defRPr/>
              </a:pPr>
              <a:t>‹#›</a:t>
            </a:fld>
            <a:endParaRPr lang="en-US" sz="563" kern="0">
              <a:solidFill>
                <a:schemeClr val="bg1"/>
              </a:solidFill>
            </a:endParaRPr>
          </a:p>
        </p:txBody>
      </p:sp>
      <p:sp>
        <p:nvSpPr>
          <p:cNvPr id="2056" name="Footer Placeholder 5">
            <a:extLst>
              <a:ext uri="{FF2B5EF4-FFF2-40B4-BE49-F238E27FC236}">
                <a16:creationId xmlns:a16="http://schemas.microsoft.com/office/drawing/2014/main" id="{FFD2CD6F-8B5B-6BC4-FFDE-1CAC9D32C06C}"/>
              </a:ext>
            </a:extLst>
          </p:cNvPr>
          <p:cNvSpPr>
            <a:spLocks noGrp="1" noChangeArrowheads="1"/>
          </p:cNvSpPr>
          <p:nvPr>
            <p:ph type="ftr" sz="quarter" idx="3"/>
          </p:nvPr>
        </p:nvSpPr>
        <p:spPr bwMode="auto">
          <a:xfrm>
            <a:off x="304800" y="5943600"/>
            <a:ext cx="11582400" cy="342900"/>
          </a:xfrm>
          <a:prstGeom prst="rect">
            <a:avLst/>
          </a:prstGeom>
          <a:noFill/>
          <a:ln>
            <a:noFill/>
          </a:ln>
        </p:spPr>
        <p:txBody>
          <a:bodyPr vert="horz" wrap="square" lIns="0" tIns="0" rIns="0" bIns="0" numCol="1" anchor="b" anchorCtr="0" compatLnSpc="1">
            <a:prstTxWarp prst="textNoShape">
              <a:avLst/>
            </a:prstTxWarp>
          </a:bodyPr>
          <a:lstStyle>
            <a:lvl1pPr eaLnBrk="1" hangingPunct="1">
              <a:lnSpc>
                <a:spcPct val="90000"/>
              </a:lnSpc>
              <a:defRPr sz="1000">
                <a:solidFill>
                  <a:srgbClr val="B5B5B5"/>
                </a:solidFill>
              </a:defRPr>
            </a:lvl1pPr>
          </a:lstStyle>
          <a:p>
            <a:pPr>
              <a:defRPr/>
            </a:pPr>
            <a:endParaRPr lang="en-US" altLang="en-US"/>
          </a:p>
        </p:txBody>
      </p:sp>
      <p:pic>
        <p:nvPicPr>
          <p:cNvPr id="2057" name="Graphic 4">
            <a:extLst>
              <a:ext uri="{FF2B5EF4-FFF2-40B4-BE49-F238E27FC236}">
                <a16:creationId xmlns:a16="http://schemas.microsoft.com/office/drawing/2014/main" id="{0FAED2AD-F496-864B-3099-B1224B058F98}"/>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11137900" y="268288"/>
            <a:ext cx="7493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BF44E66D-3767-39A0-04B0-8DA1B1A18D83}"/>
              </a:ext>
            </a:extLst>
          </p:cNvPr>
          <p:cNvSpPr/>
          <p:nvPr userDrawn="1"/>
        </p:nvSpPr>
        <p:spPr>
          <a:xfrm>
            <a:off x="0" y="0"/>
            <a:ext cx="12192000" cy="46038"/>
          </a:xfrm>
          <a:prstGeom prst="rect">
            <a:avLst/>
          </a:prstGeom>
          <a:gradFill flip="none" rotWithShape="1">
            <a:gsLst>
              <a:gs pos="0">
                <a:schemeClr val="accent1"/>
              </a:gs>
              <a:gs pos="100000">
                <a:schemeClr val="accent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Tree>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 id="2147483949" r:id="rId13"/>
    <p:sldLayoutId id="2147483950" r:id="rId14"/>
    <p:sldLayoutId id="2147483951" r:id="rId15"/>
  </p:sldLayoutIdLst>
  <p:hf hdr="0" dt="0"/>
  <p:txStyles>
    <p:titleStyle>
      <a:lvl1pPr algn="l" rtl="0" eaLnBrk="0" fontAlgn="base" hangingPunct="0">
        <a:lnSpc>
          <a:spcPct val="80000"/>
        </a:lnSpc>
        <a:spcBef>
          <a:spcPct val="0"/>
        </a:spcBef>
        <a:spcAft>
          <a:spcPct val="0"/>
        </a:spcAft>
        <a:defRPr sz="3200" b="1" kern="1200" cap="all">
          <a:solidFill>
            <a:schemeClr val="tx2"/>
          </a:solidFill>
          <a:latin typeface="+mj-lt"/>
          <a:ea typeface="+mj-ea"/>
          <a:cs typeface="+mj-cs"/>
        </a:defRPr>
      </a:lvl1pPr>
      <a:lvl2pPr algn="l" rtl="0" eaLnBrk="0" fontAlgn="base" hangingPunct="0">
        <a:lnSpc>
          <a:spcPct val="80000"/>
        </a:lnSpc>
        <a:spcBef>
          <a:spcPct val="0"/>
        </a:spcBef>
        <a:spcAft>
          <a:spcPct val="0"/>
        </a:spcAft>
        <a:defRPr sz="3200" b="1">
          <a:solidFill>
            <a:schemeClr val="tx2"/>
          </a:solidFill>
          <a:latin typeface="Arial" panose="020B0604020202020204" pitchFamily="34" charset="0"/>
        </a:defRPr>
      </a:lvl2pPr>
      <a:lvl3pPr algn="l" rtl="0" eaLnBrk="0" fontAlgn="base" hangingPunct="0">
        <a:lnSpc>
          <a:spcPct val="80000"/>
        </a:lnSpc>
        <a:spcBef>
          <a:spcPct val="0"/>
        </a:spcBef>
        <a:spcAft>
          <a:spcPct val="0"/>
        </a:spcAft>
        <a:defRPr sz="3200" b="1">
          <a:solidFill>
            <a:schemeClr val="tx2"/>
          </a:solidFill>
          <a:latin typeface="Arial" panose="020B0604020202020204" pitchFamily="34" charset="0"/>
        </a:defRPr>
      </a:lvl3pPr>
      <a:lvl4pPr algn="l" rtl="0" eaLnBrk="0" fontAlgn="base" hangingPunct="0">
        <a:lnSpc>
          <a:spcPct val="80000"/>
        </a:lnSpc>
        <a:spcBef>
          <a:spcPct val="0"/>
        </a:spcBef>
        <a:spcAft>
          <a:spcPct val="0"/>
        </a:spcAft>
        <a:defRPr sz="3200" b="1">
          <a:solidFill>
            <a:schemeClr val="tx2"/>
          </a:solidFill>
          <a:latin typeface="Arial" panose="020B0604020202020204" pitchFamily="34" charset="0"/>
        </a:defRPr>
      </a:lvl4pPr>
      <a:lvl5pPr algn="l" rtl="0" eaLnBrk="0" fontAlgn="base" hangingPunct="0">
        <a:lnSpc>
          <a:spcPct val="80000"/>
        </a:lnSpc>
        <a:spcBef>
          <a:spcPct val="0"/>
        </a:spcBef>
        <a:spcAft>
          <a:spcPct val="0"/>
        </a:spcAft>
        <a:defRPr sz="3200" b="1">
          <a:solidFill>
            <a:schemeClr val="tx2"/>
          </a:solidFill>
          <a:latin typeface="Arial" panose="020B0604020202020204" pitchFamily="34" charset="0"/>
        </a:defRPr>
      </a:lvl5pPr>
      <a:lvl6pPr marL="457200" algn="l" rtl="0" fontAlgn="base">
        <a:lnSpc>
          <a:spcPct val="80000"/>
        </a:lnSpc>
        <a:spcBef>
          <a:spcPct val="0"/>
        </a:spcBef>
        <a:spcAft>
          <a:spcPct val="0"/>
        </a:spcAft>
        <a:defRPr sz="3200" b="1">
          <a:solidFill>
            <a:schemeClr val="tx2"/>
          </a:solidFill>
          <a:latin typeface="Arial" panose="020B0604020202020204" pitchFamily="34" charset="0"/>
        </a:defRPr>
      </a:lvl6pPr>
      <a:lvl7pPr marL="914400" algn="l" rtl="0" fontAlgn="base">
        <a:lnSpc>
          <a:spcPct val="80000"/>
        </a:lnSpc>
        <a:spcBef>
          <a:spcPct val="0"/>
        </a:spcBef>
        <a:spcAft>
          <a:spcPct val="0"/>
        </a:spcAft>
        <a:defRPr sz="3200" b="1">
          <a:solidFill>
            <a:schemeClr val="tx2"/>
          </a:solidFill>
          <a:latin typeface="Arial" panose="020B0604020202020204" pitchFamily="34" charset="0"/>
        </a:defRPr>
      </a:lvl7pPr>
      <a:lvl8pPr marL="1371600" algn="l" rtl="0" fontAlgn="base">
        <a:lnSpc>
          <a:spcPct val="80000"/>
        </a:lnSpc>
        <a:spcBef>
          <a:spcPct val="0"/>
        </a:spcBef>
        <a:spcAft>
          <a:spcPct val="0"/>
        </a:spcAft>
        <a:defRPr sz="3200" b="1">
          <a:solidFill>
            <a:schemeClr val="tx2"/>
          </a:solidFill>
          <a:latin typeface="Arial" panose="020B0604020202020204" pitchFamily="34" charset="0"/>
        </a:defRPr>
      </a:lvl8pPr>
      <a:lvl9pPr marL="1828800" algn="l" rtl="0" fontAlgn="base">
        <a:lnSpc>
          <a:spcPct val="80000"/>
        </a:lnSpc>
        <a:spcBef>
          <a:spcPct val="0"/>
        </a:spcBef>
        <a:spcAft>
          <a:spcPct val="0"/>
        </a:spcAft>
        <a:defRPr sz="3200" b="1">
          <a:solidFill>
            <a:schemeClr val="tx2"/>
          </a:solidFill>
          <a:latin typeface="Arial" panose="020B0604020202020204" pitchFamily="34" charset="0"/>
        </a:defRPr>
      </a:lvl9pPr>
    </p:titleStyle>
    <p:bodyStyle>
      <a:lvl1pPr algn="l" rtl="0" eaLnBrk="0" fontAlgn="base" hangingPunct="0">
        <a:spcBef>
          <a:spcPts val="600"/>
        </a:spcBef>
        <a:spcAft>
          <a:spcPct val="0"/>
        </a:spcAft>
        <a:buFont typeface="Arial" panose="020B0604020202020204" pitchFamily="34" charset="0"/>
        <a:defRPr sz="2000" kern="1200">
          <a:solidFill>
            <a:schemeClr val="tx2"/>
          </a:solidFill>
          <a:latin typeface="+mn-lt"/>
          <a:ea typeface="+mn-ea"/>
          <a:cs typeface="+mn-cs"/>
        </a:defRPr>
      </a:lvl1pPr>
      <a:lvl2pPr marL="182563" indent="-182563" algn="l" rtl="0" eaLnBrk="0" fontAlgn="base" hangingPunct="0">
        <a:spcBef>
          <a:spcPts val="600"/>
        </a:spcBef>
        <a:spcAft>
          <a:spcPct val="0"/>
        </a:spcAft>
        <a:buClr>
          <a:schemeClr val="accent1"/>
        </a:buClr>
        <a:buFont typeface="Arial" panose="020B0604020202020204" pitchFamily="34" charset="0"/>
        <a:buChar char="•"/>
        <a:defRPr kern="1200">
          <a:solidFill>
            <a:schemeClr val="tx2"/>
          </a:solidFill>
          <a:latin typeface="+mn-lt"/>
          <a:ea typeface="+mn-ea"/>
          <a:cs typeface="+mn-cs"/>
        </a:defRPr>
      </a:lvl2pPr>
      <a:lvl3pPr marL="365125" indent="-182563" algn="l" rtl="0" eaLnBrk="0" fontAlgn="base" hangingPunct="0">
        <a:spcBef>
          <a:spcPts val="600"/>
        </a:spcBef>
        <a:spcAft>
          <a:spcPct val="0"/>
        </a:spcAft>
        <a:buFont typeface="Arial" panose="020B0604020202020204" pitchFamily="34" charset="0"/>
        <a:buChar char="–"/>
        <a:defRPr sz="1600" kern="1200">
          <a:solidFill>
            <a:schemeClr val="tx2"/>
          </a:solidFill>
          <a:latin typeface="+mn-lt"/>
          <a:ea typeface="+mn-ea"/>
          <a:cs typeface="+mn-cs"/>
        </a:defRPr>
      </a:lvl3pPr>
      <a:lvl4pPr marL="547688" indent="-182563" algn="l" rtl="0" eaLnBrk="0" fontAlgn="base" hangingPunct="0">
        <a:spcBef>
          <a:spcPts val="600"/>
        </a:spcBef>
        <a:spcAft>
          <a:spcPct val="0"/>
        </a:spcAft>
        <a:buFont typeface="Arial" panose="020B0604020202020204" pitchFamily="34" charset="0"/>
        <a:buChar char="•"/>
        <a:defRPr sz="1400" kern="1200">
          <a:solidFill>
            <a:schemeClr val="tx2"/>
          </a:solidFill>
          <a:latin typeface="+mn-lt"/>
          <a:ea typeface="+mn-ea"/>
          <a:cs typeface="+mn-cs"/>
        </a:defRPr>
      </a:lvl4pPr>
      <a:lvl5pPr marL="730250" indent="-182563" algn="l" rtl="0" eaLnBrk="0" fontAlgn="base" hangingPunct="0">
        <a:spcBef>
          <a:spcPts val="600"/>
        </a:spcBef>
        <a:spcAft>
          <a:spcPct val="0"/>
        </a:spcAft>
        <a:buClr>
          <a:srgbClr val="9B9B9B"/>
        </a:buClr>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hyperlink" Target="https://form.jotform.com/211944879133160" TargetMode="External"/><Relationship Id="rId2" Type="http://schemas.openxmlformats.org/officeDocument/2006/relationships/hyperlink" Target="https://form.jotform.com/211944827350154"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collabornation.net/sl/resources" TargetMode="External"/><Relationship Id="rId2" Type="http://schemas.openxmlformats.org/officeDocument/2006/relationships/hyperlink" Target="https://collabornation.net/course-catalog" TargetMode="External"/><Relationship Id="rId1" Type="http://schemas.openxmlformats.org/officeDocument/2006/relationships/slideLayout" Target="../slideLayouts/slideLayout2.xml"/><Relationship Id="rId4" Type="http://schemas.openxmlformats.org/officeDocument/2006/relationships/hyperlink" Target="https://collabornation.net/sl/events/325"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hyperlink" Target="mailto:Khastories@coj.net"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www.kidshopealliance.org/Providers/Provider-Resources/KHA-Reference-Guides/KHA-Financial-Reference-Guide-Cost-Reimbursement-C.aspx" TargetMode="Externa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hyperlink" Target="https://www.kidshopealliance.org/Providers/Training.aspx" TargetMode="External"/><Relationship Id="rId4" Type="http://schemas.openxmlformats.org/officeDocument/2006/relationships/hyperlink" Target="mailto:samis@coj.net"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1.xml"/><Relationship Id="rId5" Type="http://schemas.openxmlformats.org/officeDocument/2006/relationships/image" Target="../media/image22.png"/><Relationship Id="rId4" Type="http://schemas.openxmlformats.org/officeDocument/2006/relationships/image" Target="../media/image2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hyperlink" Target="mailto:%3csupport@coj8782.zendesk.com" TargetMode="External"/><Relationship Id="rId2" Type="http://schemas.openxmlformats.org/officeDocument/2006/relationships/hyperlink" Target="mailto:samis@coj.net" TargetMode="Externa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53.jpeg"/><Relationship Id="rId4" Type="http://schemas.openxmlformats.org/officeDocument/2006/relationships/image" Target="../media/image5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hyperlink" Target="http://www.rumlinins.com/" TargetMode="External"/><Relationship Id="rId3" Type="http://schemas.openxmlformats.org/officeDocument/2006/relationships/hyperlink" Target="http://www.cwpowellins.com/" TargetMode="External"/><Relationship Id="rId7" Type="http://schemas.openxmlformats.org/officeDocument/2006/relationships/hyperlink" Target="mailto:jsanders@rumlinins.com" TargetMode="External"/><Relationship Id="rId2" Type="http://schemas.openxmlformats.org/officeDocument/2006/relationships/hyperlink" Target="http://www.bbinsurance.com/" TargetMode="External"/><Relationship Id="rId1" Type="http://schemas.openxmlformats.org/officeDocument/2006/relationships/slideLayout" Target="../slideLayouts/slideLayout2.xml"/><Relationship Id="rId6" Type="http://schemas.openxmlformats.org/officeDocument/2006/relationships/hyperlink" Target="http://www.hpbins.net/commercialinsurance" TargetMode="External"/><Relationship Id="rId5" Type="http://schemas.openxmlformats.org/officeDocument/2006/relationships/hyperlink" Target="mailto:info@hpbins.net" TargetMode="External"/><Relationship Id="rId10" Type="http://schemas.openxmlformats.org/officeDocument/2006/relationships/hyperlink" Target="http://www.shapiroinsurancegroup.com/" TargetMode="External"/><Relationship Id="rId4" Type="http://schemas.openxmlformats.org/officeDocument/2006/relationships/hyperlink" Target="http://www.hardeninsight.com/" TargetMode="External"/><Relationship Id="rId9" Type="http://schemas.openxmlformats.org/officeDocument/2006/relationships/hyperlink" Target="mailto:info@insuresig.com"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54.jpe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hyperlink" Target="https://creativecommons.org/licenses/by-sa/3.0/" TargetMode="External"/><Relationship Id="rId4" Type="http://schemas.openxmlformats.org/officeDocument/2006/relationships/hyperlink" Target="https://commons.wikimedia.org/wiki/File:US_Navy_090611-N-3271W-012_Local_area_children_test_their_fitness_skills_during_a_Junior_Seal_Fitness.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hyperlink" Target="http://www.kidshopealliance.org/Providers/Provider"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descr="&quot;&quot;">
            <a:extLst>
              <a:ext uri="{FF2B5EF4-FFF2-40B4-BE49-F238E27FC236}">
                <a16:creationId xmlns:a16="http://schemas.microsoft.com/office/drawing/2014/main" id="{19191E10-F18A-187E-596E-19EBEE7D73D2}"/>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
        <p:nvSpPr>
          <p:cNvPr id="25" name="Freeform: Shape 24" descr="&quot;&quot;">
            <a:extLst>
              <a:ext uri="{FF2B5EF4-FFF2-40B4-BE49-F238E27FC236}">
                <a16:creationId xmlns:a16="http://schemas.microsoft.com/office/drawing/2014/main" id="{1974774C-5B8E-C985-EB1A-CBC73637FFEC}"/>
              </a:ext>
            </a:extLst>
          </p:cNvPr>
          <p:cNvSpPr>
            <a:spLocks noGrp="1" noRot="1" noChangeAspect="1" noMove="1" noResize="1" noEditPoints="1" noAdjustHandles="1" noChangeArrowheads="1" noChangeShapeType="1" noTextEdit="1"/>
          </p:cNvSpPr>
          <p:nvPr/>
        </p:nvSpPr>
        <p:spPr>
          <a:xfrm>
            <a:off x="561975" y="434975"/>
            <a:ext cx="6737350" cy="6183313"/>
          </a:xfrm>
          <a:custGeom>
            <a:avLst/>
            <a:gdLst>
              <a:gd name="connsiteX0" fmla="*/ 3069308 w 6737283"/>
              <a:gd name="connsiteY0" fmla="*/ 4700856 h 6182357"/>
              <a:gd name="connsiteX1" fmla="*/ 3741219 w 6737283"/>
              <a:gd name="connsiteY1" fmla="*/ 4700856 h 6182357"/>
              <a:gd name="connsiteX2" fmla="*/ 3772851 w 6737283"/>
              <a:gd name="connsiteY2" fmla="*/ 4705057 h 6182357"/>
              <a:gd name="connsiteX3" fmla="*/ 3794606 w 6737283"/>
              <a:gd name="connsiteY3" fmla="*/ 4714179 h 6182357"/>
              <a:gd name="connsiteX4" fmla="*/ 3781311 w 6737283"/>
              <a:gd name="connsiteY4" fmla="*/ 4737174 h 6182357"/>
              <a:gd name="connsiteX5" fmla="*/ 3310253 w 6737283"/>
              <a:gd name="connsiteY5" fmla="*/ 5551879 h 6182357"/>
              <a:gd name="connsiteX6" fmla="*/ 3029608 w 6737283"/>
              <a:gd name="connsiteY6" fmla="*/ 5714986 h 6182357"/>
              <a:gd name="connsiteX7" fmla="*/ 2804018 w 6737283"/>
              <a:gd name="connsiteY7" fmla="*/ 5714986 h 6182357"/>
              <a:gd name="connsiteX8" fmla="*/ 2777702 w 6737283"/>
              <a:gd name="connsiteY8" fmla="*/ 5714986 h 6182357"/>
              <a:gd name="connsiteX9" fmla="*/ 2752590 w 6737283"/>
              <a:gd name="connsiteY9" fmla="*/ 5671743 h 6182357"/>
              <a:gd name="connsiteX10" fmla="*/ 2629591 w 6737283"/>
              <a:gd name="connsiteY10" fmla="*/ 5459928 h 6182357"/>
              <a:gd name="connsiteX11" fmla="*/ 2629591 w 6737283"/>
              <a:gd name="connsiteY11" fmla="*/ 5341369 h 6182357"/>
              <a:gd name="connsiteX12" fmla="*/ 2966273 w 6737283"/>
              <a:gd name="connsiteY12" fmla="*/ 4761581 h 6182357"/>
              <a:gd name="connsiteX13" fmla="*/ 3069308 w 6737283"/>
              <a:gd name="connsiteY13" fmla="*/ 4700856 h 6182357"/>
              <a:gd name="connsiteX14" fmla="*/ 1224901 w 6737283"/>
              <a:gd name="connsiteY14" fmla="*/ 1955792 h 6182357"/>
              <a:gd name="connsiteX15" fmla="*/ 3029608 w 6737283"/>
              <a:gd name="connsiteY15" fmla="*/ 1955792 h 6182357"/>
              <a:gd name="connsiteX16" fmla="*/ 3310253 w 6737283"/>
              <a:gd name="connsiteY16" fmla="*/ 2118897 h 6182357"/>
              <a:gd name="connsiteX17" fmla="*/ 4210658 w 6737283"/>
              <a:gd name="connsiteY17" fmla="*/ 3676167 h 6182357"/>
              <a:gd name="connsiteX18" fmla="*/ 4210658 w 6737283"/>
              <a:gd name="connsiteY18" fmla="*/ 3994611 h 6182357"/>
              <a:gd name="connsiteX19" fmla="*/ 3876332 w 6737283"/>
              <a:gd name="connsiteY19" fmla="*/ 4572836 h 6182357"/>
              <a:gd name="connsiteX20" fmla="*/ 3848155 w 6737283"/>
              <a:gd name="connsiteY20" fmla="*/ 4621566 h 6182357"/>
              <a:gd name="connsiteX21" fmla="*/ 3849147 w 6737283"/>
              <a:gd name="connsiteY21" fmla="*/ 4621982 h 6182357"/>
              <a:gd name="connsiteX22" fmla="*/ 3898871 w 6737283"/>
              <a:gd name="connsiteY22" fmla="*/ 4672132 h 6182357"/>
              <a:gd name="connsiteX23" fmla="*/ 4277007 w 6737283"/>
              <a:gd name="connsiteY23" fmla="*/ 5326128 h 6182357"/>
              <a:gd name="connsiteX24" fmla="*/ 4277007 w 6737283"/>
              <a:gd name="connsiteY24" fmla="*/ 5459864 h 6182357"/>
              <a:gd name="connsiteX25" fmla="*/ 3898871 w 6737283"/>
              <a:gd name="connsiteY25" fmla="*/ 6113858 h 6182357"/>
              <a:gd name="connsiteX26" fmla="*/ 3781008 w 6737283"/>
              <a:gd name="connsiteY26" fmla="*/ 6182357 h 6182357"/>
              <a:gd name="connsiteX27" fmla="*/ 3023097 w 6737283"/>
              <a:gd name="connsiteY27" fmla="*/ 6182357 h 6182357"/>
              <a:gd name="connsiteX28" fmla="*/ 2906873 w 6737283"/>
              <a:gd name="connsiteY28" fmla="*/ 6113858 h 6182357"/>
              <a:gd name="connsiteX29" fmla="*/ 2703171 w 6737283"/>
              <a:gd name="connsiteY29" fmla="*/ 5763071 h 6182357"/>
              <a:gd name="connsiteX30" fmla="*/ 2680160 w 6737283"/>
              <a:gd name="connsiteY30" fmla="*/ 5723442 h 6182357"/>
              <a:gd name="connsiteX31" fmla="*/ 2698266 w 6737283"/>
              <a:gd name="connsiteY31" fmla="*/ 5723442 h 6182357"/>
              <a:gd name="connsiteX32" fmla="*/ 2783847 w 6737283"/>
              <a:gd name="connsiteY32" fmla="*/ 5723442 h 6182357"/>
              <a:gd name="connsiteX33" fmla="*/ 2821024 w 6737283"/>
              <a:gd name="connsiteY33" fmla="*/ 5787465 h 6182357"/>
              <a:gd name="connsiteX34" fmla="*/ 2963061 w 6737283"/>
              <a:gd name="connsiteY34" fmla="*/ 6032063 h 6182357"/>
              <a:gd name="connsiteX35" fmla="*/ 3066098 w 6737283"/>
              <a:gd name="connsiteY35" fmla="*/ 6092789 h 6182357"/>
              <a:gd name="connsiteX36" fmla="*/ 3738009 w 6737283"/>
              <a:gd name="connsiteY36" fmla="*/ 6092789 h 6182357"/>
              <a:gd name="connsiteX37" fmla="*/ 3842495 w 6737283"/>
              <a:gd name="connsiteY37" fmla="*/ 6032063 h 6182357"/>
              <a:gd name="connsiteX38" fmla="*/ 4177725 w 6737283"/>
              <a:gd name="connsiteY38" fmla="*/ 5452277 h 6182357"/>
              <a:gd name="connsiteX39" fmla="*/ 4177725 w 6737283"/>
              <a:gd name="connsiteY39" fmla="*/ 5333715 h 6182357"/>
              <a:gd name="connsiteX40" fmla="*/ 3842495 w 6737283"/>
              <a:gd name="connsiteY40" fmla="*/ 4753929 h 6182357"/>
              <a:gd name="connsiteX41" fmla="*/ 3798415 w 6737283"/>
              <a:gd name="connsiteY41" fmla="*/ 4709469 h 6182357"/>
              <a:gd name="connsiteX42" fmla="*/ 3793314 w 6737283"/>
              <a:gd name="connsiteY42" fmla="*/ 4707332 h 6182357"/>
              <a:gd name="connsiteX43" fmla="*/ 3820658 w 6737283"/>
              <a:gd name="connsiteY43" fmla="*/ 4660042 h 6182357"/>
              <a:gd name="connsiteX44" fmla="*/ 3840992 w 6737283"/>
              <a:gd name="connsiteY44" fmla="*/ 4624871 h 6182357"/>
              <a:gd name="connsiteX45" fmla="*/ 3819901 w 6737283"/>
              <a:gd name="connsiteY45" fmla="*/ 4616027 h 6182357"/>
              <a:gd name="connsiteX46" fmla="*/ 3784220 w 6737283"/>
              <a:gd name="connsiteY46" fmla="*/ 4611287 h 6182357"/>
              <a:gd name="connsiteX47" fmla="*/ 3026308 w 6737283"/>
              <a:gd name="connsiteY47" fmla="*/ 4611287 h 6182357"/>
              <a:gd name="connsiteX48" fmla="*/ 2910085 w 6737283"/>
              <a:gd name="connsiteY48" fmla="*/ 4679784 h 6182357"/>
              <a:gd name="connsiteX49" fmla="*/ 2530311 w 6737283"/>
              <a:gd name="connsiteY49" fmla="*/ 5333780 h 6182357"/>
              <a:gd name="connsiteX50" fmla="*/ 2530311 w 6737283"/>
              <a:gd name="connsiteY50" fmla="*/ 5467516 h 6182357"/>
              <a:gd name="connsiteX51" fmla="*/ 2655665 w 6737283"/>
              <a:gd name="connsiteY51" fmla="*/ 5683385 h 6182357"/>
              <a:gd name="connsiteX52" fmla="*/ 2674016 w 6737283"/>
              <a:gd name="connsiteY52" fmla="*/ 5714986 h 6182357"/>
              <a:gd name="connsiteX53" fmla="*/ 2589006 w 6737283"/>
              <a:gd name="connsiteY53" fmla="*/ 5714986 h 6182357"/>
              <a:gd name="connsiteX54" fmla="*/ 1224901 w 6737283"/>
              <a:gd name="connsiteY54" fmla="*/ 5714986 h 6182357"/>
              <a:gd name="connsiteX55" fmla="*/ 948152 w 6737283"/>
              <a:gd name="connsiteY55" fmla="*/ 5551879 h 6182357"/>
              <a:gd name="connsiteX56" fmla="*/ 43852 w 6737283"/>
              <a:gd name="connsiteY56" fmla="*/ 3994611 h 6182357"/>
              <a:gd name="connsiteX57" fmla="*/ 43852 w 6737283"/>
              <a:gd name="connsiteY57" fmla="*/ 3676167 h 6182357"/>
              <a:gd name="connsiteX58" fmla="*/ 948152 w 6737283"/>
              <a:gd name="connsiteY58" fmla="*/ 2118897 h 6182357"/>
              <a:gd name="connsiteX59" fmla="*/ 1224901 w 6737283"/>
              <a:gd name="connsiteY59" fmla="*/ 1955792 h 6182357"/>
              <a:gd name="connsiteX60" fmla="*/ 4371721 w 6737283"/>
              <a:gd name="connsiteY60" fmla="*/ 407983 h 6182357"/>
              <a:gd name="connsiteX61" fmla="*/ 5796147 w 6737283"/>
              <a:gd name="connsiteY61" fmla="*/ 407983 h 6182357"/>
              <a:gd name="connsiteX62" fmla="*/ 5999635 w 6737283"/>
              <a:gd name="connsiteY62" fmla="*/ 524399 h 6182357"/>
              <a:gd name="connsiteX63" fmla="*/ 6711847 w 6737283"/>
              <a:gd name="connsiteY63" fmla="*/ 1779100 h 6182357"/>
              <a:gd name="connsiteX64" fmla="*/ 6711847 w 6737283"/>
              <a:gd name="connsiteY64" fmla="*/ 2020556 h 6182357"/>
              <a:gd name="connsiteX65" fmla="*/ 5999635 w 6737283"/>
              <a:gd name="connsiteY65" fmla="*/ 3275255 h 6182357"/>
              <a:gd name="connsiteX66" fmla="*/ 5796147 w 6737283"/>
              <a:gd name="connsiteY66" fmla="*/ 3391671 h 6182357"/>
              <a:gd name="connsiteX67" fmla="*/ 4371721 w 6737283"/>
              <a:gd name="connsiteY67" fmla="*/ 3391671 h 6182357"/>
              <a:gd name="connsiteX68" fmla="*/ 4168234 w 6737283"/>
              <a:gd name="connsiteY68" fmla="*/ 3275255 h 6182357"/>
              <a:gd name="connsiteX69" fmla="*/ 3456021 w 6737283"/>
              <a:gd name="connsiteY69" fmla="*/ 2020556 h 6182357"/>
              <a:gd name="connsiteX70" fmla="*/ 3456021 w 6737283"/>
              <a:gd name="connsiteY70" fmla="*/ 1779100 h 6182357"/>
              <a:gd name="connsiteX71" fmla="*/ 4168234 w 6737283"/>
              <a:gd name="connsiteY71" fmla="*/ 524399 h 6182357"/>
              <a:gd name="connsiteX72" fmla="*/ 4371721 w 6737283"/>
              <a:gd name="connsiteY72" fmla="*/ 407983 h 6182357"/>
              <a:gd name="connsiteX73" fmla="*/ 2333648 w 6737283"/>
              <a:gd name="connsiteY73" fmla="*/ 0 h 6182357"/>
              <a:gd name="connsiteX74" fmla="*/ 3181225 w 6737283"/>
              <a:gd name="connsiteY74" fmla="*/ 0 h 6182357"/>
              <a:gd name="connsiteX75" fmla="*/ 3302308 w 6737283"/>
              <a:gd name="connsiteY75" fmla="*/ 69272 h 6182357"/>
              <a:gd name="connsiteX76" fmla="*/ 3726096 w 6737283"/>
              <a:gd name="connsiteY76" fmla="*/ 815858 h 6182357"/>
              <a:gd name="connsiteX77" fmla="*/ 3726096 w 6737283"/>
              <a:gd name="connsiteY77" fmla="*/ 959532 h 6182357"/>
              <a:gd name="connsiteX78" fmla="*/ 3302308 w 6737283"/>
              <a:gd name="connsiteY78" fmla="*/ 1706117 h 6182357"/>
              <a:gd name="connsiteX79" fmla="*/ 3181225 w 6737283"/>
              <a:gd name="connsiteY79" fmla="*/ 1775389 h 6182357"/>
              <a:gd name="connsiteX80" fmla="*/ 2333648 w 6737283"/>
              <a:gd name="connsiteY80" fmla="*/ 1775389 h 6182357"/>
              <a:gd name="connsiteX81" fmla="*/ 2212565 w 6737283"/>
              <a:gd name="connsiteY81" fmla="*/ 1706117 h 6182357"/>
              <a:gd name="connsiteX82" fmla="*/ 1788776 w 6737283"/>
              <a:gd name="connsiteY82" fmla="*/ 959532 h 6182357"/>
              <a:gd name="connsiteX83" fmla="*/ 1788776 w 6737283"/>
              <a:gd name="connsiteY83" fmla="*/ 815858 h 6182357"/>
              <a:gd name="connsiteX84" fmla="*/ 2212565 w 6737283"/>
              <a:gd name="connsiteY84" fmla="*/ 69272 h 6182357"/>
              <a:gd name="connsiteX85" fmla="*/ 2333648 w 6737283"/>
              <a:gd name="connsiteY85" fmla="*/ 0 h 6182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737283" h="6182357">
                <a:moveTo>
                  <a:pt x="3069308" y="4700856"/>
                </a:moveTo>
                <a:cubicBezTo>
                  <a:pt x="3069308" y="4700856"/>
                  <a:pt x="3069308" y="4700856"/>
                  <a:pt x="3741219" y="4700856"/>
                </a:cubicBezTo>
                <a:cubicBezTo>
                  <a:pt x="3752103" y="4700856"/>
                  <a:pt x="3762716" y="4702301"/>
                  <a:pt x="3772851" y="4705057"/>
                </a:cubicBezTo>
                <a:lnTo>
                  <a:pt x="3794606" y="4714179"/>
                </a:lnTo>
                <a:lnTo>
                  <a:pt x="3781311" y="4737174"/>
                </a:lnTo>
                <a:cubicBezTo>
                  <a:pt x="3661094" y="4945091"/>
                  <a:pt x="3507217" y="5211226"/>
                  <a:pt x="3310253" y="5551879"/>
                </a:cubicBezTo>
                <a:cubicBezTo>
                  <a:pt x="3251787" y="5652849"/>
                  <a:pt x="3146543" y="5714986"/>
                  <a:pt x="3029608" y="5714986"/>
                </a:cubicBezTo>
                <a:cubicBezTo>
                  <a:pt x="3029608" y="5714986"/>
                  <a:pt x="3029608" y="5714986"/>
                  <a:pt x="2804018" y="5714986"/>
                </a:cubicBezTo>
                <a:lnTo>
                  <a:pt x="2777702" y="5714986"/>
                </a:lnTo>
                <a:lnTo>
                  <a:pt x="2752590" y="5671743"/>
                </a:lnTo>
                <a:cubicBezTo>
                  <a:pt x="2717624" y="5611527"/>
                  <a:pt x="2676937" y="5541461"/>
                  <a:pt x="2629591" y="5459928"/>
                </a:cubicBezTo>
                <a:cubicBezTo>
                  <a:pt x="2607825" y="5423781"/>
                  <a:pt x="2607825" y="5377515"/>
                  <a:pt x="2629591" y="5341369"/>
                </a:cubicBezTo>
                <a:cubicBezTo>
                  <a:pt x="2629591" y="5341369"/>
                  <a:pt x="2629591" y="5341369"/>
                  <a:pt x="2966273" y="4761581"/>
                </a:cubicBezTo>
                <a:cubicBezTo>
                  <a:pt x="2986591" y="4723990"/>
                  <a:pt x="3027222" y="4700856"/>
                  <a:pt x="3069308" y="4700856"/>
                </a:cubicBezTo>
                <a:close/>
                <a:moveTo>
                  <a:pt x="1224901" y="1955792"/>
                </a:moveTo>
                <a:cubicBezTo>
                  <a:pt x="1224901" y="1955792"/>
                  <a:pt x="1224901" y="1955792"/>
                  <a:pt x="3029608" y="1955792"/>
                </a:cubicBezTo>
                <a:cubicBezTo>
                  <a:pt x="3146543" y="1955792"/>
                  <a:pt x="3251787" y="2017927"/>
                  <a:pt x="3310253" y="2118897"/>
                </a:cubicBezTo>
                <a:cubicBezTo>
                  <a:pt x="3310253" y="2118897"/>
                  <a:pt x="3310253" y="2118897"/>
                  <a:pt x="4210658" y="3676167"/>
                </a:cubicBezTo>
                <a:cubicBezTo>
                  <a:pt x="4269127" y="3773254"/>
                  <a:pt x="4269127" y="3897524"/>
                  <a:pt x="4210658" y="3994611"/>
                </a:cubicBezTo>
                <a:cubicBezTo>
                  <a:pt x="4210658" y="3994611"/>
                  <a:pt x="4210658" y="3994611"/>
                  <a:pt x="3876332" y="4572836"/>
                </a:cubicBezTo>
                <a:lnTo>
                  <a:pt x="3848155" y="4621566"/>
                </a:lnTo>
                <a:lnTo>
                  <a:pt x="3849147" y="4621982"/>
                </a:lnTo>
                <a:cubicBezTo>
                  <a:pt x="3869405" y="4633806"/>
                  <a:pt x="3886592" y="4650930"/>
                  <a:pt x="3898871" y="4672132"/>
                </a:cubicBezTo>
                <a:cubicBezTo>
                  <a:pt x="3898871" y="4672132"/>
                  <a:pt x="3898871" y="4672132"/>
                  <a:pt x="4277007" y="5326128"/>
                </a:cubicBezTo>
                <a:cubicBezTo>
                  <a:pt x="4301562" y="5366901"/>
                  <a:pt x="4301562" y="5419090"/>
                  <a:pt x="4277007" y="5459864"/>
                </a:cubicBezTo>
                <a:cubicBezTo>
                  <a:pt x="4277007" y="5459864"/>
                  <a:pt x="4277007" y="5459864"/>
                  <a:pt x="3898871" y="6113858"/>
                </a:cubicBezTo>
                <a:cubicBezTo>
                  <a:pt x="3874315" y="6156262"/>
                  <a:pt x="3830117" y="6182357"/>
                  <a:pt x="3781008" y="6182357"/>
                </a:cubicBezTo>
                <a:cubicBezTo>
                  <a:pt x="3781008" y="6182357"/>
                  <a:pt x="3781008" y="6182357"/>
                  <a:pt x="3023097" y="6182357"/>
                </a:cubicBezTo>
                <a:cubicBezTo>
                  <a:pt x="2975624" y="6182357"/>
                  <a:pt x="2929791" y="6156262"/>
                  <a:pt x="2906873" y="6113858"/>
                </a:cubicBezTo>
                <a:cubicBezTo>
                  <a:pt x="2906873" y="6113858"/>
                  <a:pt x="2906873" y="6113858"/>
                  <a:pt x="2703171" y="5763071"/>
                </a:cubicBezTo>
                <a:lnTo>
                  <a:pt x="2680160" y="5723442"/>
                </a:lnTo>
                <a:lnTo>
                  <a:pt x="2698266" y="5723442"/>
                </a:lnTo>
                <a:lnTo>
                  <a:pt x="2783847" y="5723442"/>
                </a:lnTo>
                <a:lnTo>
                  <a:pt x="2821024" y="5787465"/>
                </a:lnTo>
                <a:cubicBezTo>
                  <a:pt x="2963061" y="6032063"/>
                  <a:pt x="2963061" y="6032063"/>
                  <a:pt x="2963061" y="6032063"/>
                </a:cubicBezTo>
                <a:cubicBezTo>
                  <a:pt x="2983379" y="6069654"/>
                  <a:pt x="3024013" y="6092789"/>
                  <a:pt x="3066098" y="6092789"/>
                </a:cubicBezTo>
                <a:cubicBezTo>
                  <a:pt x="3738009" y="6092789"/>
                  <a:pt x="3738009" y="6092789"/>
                  <a:pt x="3738009" y="6092789"/>
                </a:cubicBezTo>
                <a:cubicBezTo>
                  <a:pt x="3781544" y="6092789"/>
                  <a:pt x="3820727" y="6069654"/>
                  <a:pt x="3842495" y="6032063"/>
                </a:cubicBezTo>
                <a:cubicBezTo>
                  <a:pt x="4177725" y="5452277"/>
                  <a:pt x="4177725" y="5452277"/>
                  <a:pt x="4177725" y="5452277"/>
                </a:cubicBezTo>
                <a:cubicBezTo>
                  <a:pt x="4199493" y="5416129"/>
                  <a:pt x="4199493" y="5369862"/>
                  <a:pt x="4177725" y="5333715"/>
                </a:cubicBezTo>
                <a:cubicBezTo>
                  <a:pt x="3842495" y="4753929"/>
                  <a:pt x="3842495" y="4753929"/>
                  <a:pt x="3842495" y="4753929"/>
                </a:cubicBezTo>
                <a:cubicBezTo>
                  <a:pt x="3831611" y="4735132"/>
                  <a:pt x="3816373" y="4719950"/>
                  <a:pt x="3798415" y="4709469"/>
                </a:cubicBezTo>
                <a:lnTo>
                  <a:pt x="3793314" y="4707332"/>
                </a:lnTo>
                <a:lnTo>
                  <a:pt x="3820658" y="4660042"/>
                </a:lnTo>
                <a:lnTo>
                  <a:pt x="3840992" y="4624871"/>
                </a:lnTo>
                <a:lnTo>
                  <a:pt x="3819901" y="4616027"/>
                </a:lnTo>
                <a:cubicBezTo>
                  <a:pt x="3808467" y="4612917"/>
                  <a:pt x="3796497" y="4611287"/>
                  <a:pt x="3784220" y="4611287"/>
                </a:cubicBezTo>
                <a:cubicBezTo>
                  <a:pt x="3026308" y="4611287"/>
                  <a:pt x="3026308" y="4611287"/>
                  <a:pt x="3026308" y="4611287"/>
                </a:cubicBezTo>
                <a:cubicBezTo>
                  <a:pt x="2978837" y="4611287"/>
                  <a:pt x="2933002" y="4637381"/>
                  <a:pt x="2910085" y="4679784"/>
                </a:cubicBezTo>
                <a:cubicBezTo>
                  <a:pt x="2530311" y="5333780"/>
                  <a:pt x="2530311" y="5333780"/>
                  <a:pt x="2530311" y="5333780"/>
                </a:cubicBezTo>
                <a:cubicBezTo>
                  <a:pt x="2505755" y="5374553"/>
                  <a:pt x="2505755" y="5426742"/>
                  <a:pt x="2530311" y="5467516"/>
                </a:cubicBezTo>
                <a:cubicBezTo>
                  <a:pt x="2577782" y="5549264"/>
                  <a:pt x="2619319" y="5620796"/>
                  <a:pt x="2655665" y="5683385"/>
                </a:cubicBezTo>
                <a:lnTo>
                  <a:pt x="2674016" y="5714986"/>
                </a:lnTo>
                <a:lnTo>
                  <a:pt x="2589006" y="5714986"/>
                </a:lnTo>
                <a:cubicBezTo>
                  <a:pt x="2324645" y="5714986"/>
                  <a:pt x="1901667" y="5714986"/>
                  <a:pt x="1224901" y="5714986"/>
                </a:cubicBezTo>
                <a:cubicBezTo>
                  <a:pt x="1111864" y="5714986"/>
                  <a:pt x="1002723" y="5652849"/>
                  <a:pt x="948152" y="5551879"/>
                </a:cubicBezTo>
                <a:cubicBezTo>
                  <a:pt x="948152" y="5551879"/>
                  <a:pt x="948152" y="5551879"/>
                  <a:pt x="43852" y="3994611"/>
                </a:cubicBezTo>
                <a:cubicBezTo>
                  <a:pt x="-14617" y="3897524"/>
                  <a:pt x="-14617" y="3773254"/>
                  <a:pt x="43852" y="3676167"/>
                </a:cubicBezTo>
                <a:cubicBezTo>
                  <a:pt x="43852" y="3676167"/>
                  <a:pt x="43852" y="3676167"/>
                  <a:pt x="948152" y="2118897"/>
                </a:cubicBezTo>
                <a:cubicBezTo>
                  <a:pt x="1002723" y="2017927"/>
                  <a:pt x="1111864" y="1955792"/>
                  <a:pt x="1224901" y="1955792"/>
                </a:cubicBezTo>
                <a:close/>
                <a:moveTo>
                  <a:pt x="4371721" y="407983"/>
                </a:moveTo>
                <a:cubicBezTo>
                  <a:pt x="5796147" y="407983"/>
                  <a:pt x="5796147" y="407983"/>
                  <a:pt x="5796147" y="407983"/>
                </a:cubicBezTo>
                <a:cubicBezTo>
                  <a:pt x="5868215" y="407983"/>
                  <a:pt x="5961482" y="459723"/>
                  <a:pt x="5999635" y="524399"/>
                </a:cubicBezTo>
                <a:cubicBezTo>
                  <a:pt x="6711847" y="1779100"/>
                  <a:pt x="6711847" y="1779100"/>
                  <a:pt x="6711847" y="1779100"/>
                </a:cubicBezTo>
                <a:cubicBezTo>
                  <a:pt x="6745762" y="1848087"/>
                  <a:pt x="6745762" y="1951567"/>
                  <a:pt x="6711847" y="2020556"/>
                </a:cubicBezTo>
                <a:cubicBezTo>
                  <a:pt x="5999635" y="3275255"/>
                  <a:pt x="5999635" y="3275255"/>
                  <a:pt x="5999635" y="3275255"/>
                </a:cubicBezTo>
                <a:cubicBezTo>
                  <a:pt x="5961482" y="3339932"/>
                  <a:pt x="5868215" y="3391671"/>
                  <a:pt x="5796147" y="3391671"/>
                </a:cubicBezTo>
                <a:lnTo>
                  <a:pt x="4371721" y="3391671"/>
                </a:lnTo>
                <a:cubicBezTo>
                  <a:pt x="4295414" y="3391671"/>
                  <a:pt x="4202149" y="3339932"/>
                  <a:pt x="4168234" y="3275255"/>
                </a:cubicBezTo>
                <a:cubicBezTo>
                  <a:pt x="3456021" y="2020556"/>
                  <a:pt x="3456021" y="2020556"/>
                  <a:pt x="3456021" y="2020556"/>
                </a:cubicBezTo>
                <a:cubicBezTo>
                  <a:pt x="3417866" y="1951567"/>
                  <a:pt x="3417866" y="1848087"/>
                  <a:pt x="3456021" y="1779100"/>
                </a:cubicBezTo>
                <a:cubicBezTo>
                  <a:pt x="4168234" y="524399"/>
                  <a:pt x="4168234" y="524399"/>
                  <a:pt x="4168234" y="524399"/>
                </a:cubicBezTo>
                <a:cubicBezTo>
                  <a:pt x="4202149" y="459723"/>
                  <a:pt x="4295414" y="407983"/>
                  <a:pt x="4371721" y="407983"/>
                </a:cubicBezTo>
                <a:close/>
                <a:moveTo>
                  <a:pt x="2333648" y="0"/>
                </a:moveTo>
                <a:cubicBezTo>
                  <a:pt x="3181225" y="0"/>
                  <a:pt x="3181225" y="0"/>
                  <a:pt x="3181225" y="0"/>
                </a:cubicBezTo>
                <a:cubicBezTo>
                  <a:pt x="3224109" y="0"/>
                  <a:pt x="3279606" y="30787"/>
                  <a:pt x="3302308" y="69272"/>
                </a:cubicBezTo>
                <a:cubicBezTo>
                  <a:pt x="3726096" y="815858"/>
                  <a:pt x="3726096" y="815858"/>
                  <a:pt x="3726096" y="815858"/>
                </a:cubicBezTo>
                <a:cubicBezTo>
                  <a:pt x="3746277" y="856908"/>
                  <a:pt x="3746277" y="918482"/>
                  <a:pt x="3726096" y="959532"/>
                </a:cubicBezTo>
                <a:cubicBezTo>
                  <a:pt x="3302308" y="1706117"/>
                  <a:pt x="3302308" y="1706117"/>
                  <a:pt x="3302308" y="1706117"/>
                </a:cubicBezTo>
                <a:cubicBezTo>
                  <a:pt x="3279606" y="1744603"/>
                  <a:pt x="3224109" y="1775389"/>
                  <a:pt x="3181225" y="1775389"/>
                </a:cubicBezTo>
                <a:lnTo>
                  <a:pt x="2333648" y="1775389"/>
                </a:lnTo>
                <a:cubicBezTo>
                  <a:pt x="2288242" y="1775389"/>
                  <a:pt x="2232746" y="1744603"/>
                  <a:pt x="2212565" y="1706117"/>
                </a:cubicBezTo>
                <a:cubicBezTo>
                  <a:pt x="1788776" y="959532"/>
                  <a:pt x="1788776" y="959532"/>
                  <a:pt x="1788776" y="959532"/>
                </a:cubicBezTo>
                <a:cubicBezTo>
                  <a:pt x="1766073" y="918482"/>
                  <a:pt x="1766073" y="856908"/>
                  <a:pt x="1788776" y="815858"/>
                </a:cubicBezTo>
                <a:cubicBezTo>
                  <a:pt x="2212565" y="69272"/>
                  <a:pt x="2212565" y="69272"/>
                  <a:pt x="2212565" y="69272"/>
                </a:cubicBezTo>
                <a:cubicBezTo>
                  <a:pt x="2232746" y="30787"/>
                  <a:pt x="2288242" y="0"/>
                  <a:pt x="233364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
        <p:nvSpPr>
          <p:cNvPr id="2" name="Title 1">
            <a:extLst>
              <a:ext uri="{FF2B5EF4-FFF2-40B4-BE49-F238E27FC236}">
                <a16:creationId xmlns:a16="http://schemas.microsoft.com/office/drawing/2014/main" id="{C9555C9E-EB0A-2868-2642-931B03733D05}"/>
              </a:ext>
            </a:extLst>
          </p:cNvPr>
          <p:cNvSpPr>
            <a:spLocks noGrp="1"/>
          </p:cNvSpPr>
          <p:nvPr>
            <p:ph type="title"/>
          </p:nvPr>
        </p:nvSpPr>
        <p:spPr>
          <a:xfrm>
            <a:off x="5108575" y="3886200"/>
            <a:ext cx="7083425" cy="1946275"/>
          </a:xfrm>
        </p:spPr>
        <p:txBody>
          <a:bodyPr lIns="91440" tIns="45720" rIns="91440" bIns="45720" anchor="t">
            <a:normAutofit/>
          </a:bodyPr>
          <a:lstStyle/>
          <a:p>
            <a:pPr algn="ctr" eaLnBrk="1" fontAlgn="auto" hangingPunct="1">
              <a:lnSpc>
                <a:spcPct val="90000"/>
              </a:lnSpc>
              <a:spcAft>
                <a:spcPts val="0"/>
              </a:spcAft>
              <a:defRPr/>
            </a:pPr>
            <a:r>
              <a:rPr lang="en-US" sz="4000">
                <a:solidFill>
                  <a:srgbClr val="00B0F0"/>
                </a:solidFill>
              </a:rPr>
              <a:t>OST Afterschool </a:t>
            </a:r>
            <a:br>
              <a:rPr lang="en-US" sz="4000">
                <a:solidFill>
                  <a:srgbClr val="00B0F0"/>
                </a:solidFill>
              </a:rPr>
            </a:br>
            <a:r>
              <a:rPr lang="en-US" sz="4000">
                <a:solidFill>
                  <a:srgbClr val="00B0F0"/>
                </a:solidFill>
              </a:rPr>
              <a:t>PROVIDER ONBOARDING</a:t>
            </a:r>
          </a:p>
        </p:txBody>
      </p:sp>
      <p:pic>
        <p:nvPicPr>
          <p:cNvPr id="22533" name="Picture 2">
            <a:extLst>
              <a:ext uri="{FF2B5EF4-FFF2-40B4-BE49-F238E27FC236}">
                <a16:creationId xmlns:a16="http://schemas.microsoft.com/office/drawing/2014/main" id="{1C6FD075-BB16-0A7A-B4C0-F493C19050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8650" y="398463"/>
            <a:ext cx="109537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Box 2">
            <a:extLst>
              <a:ext uri="{FF2B5EF4-FFF2-40B4-BE49-F238E27FC236}">
                <a16:creationId xmlns:a16="http://schemas.microsoft.com/office/drawing/2014/main" id="{A5B79CC7-9BDE-9446-48B3-78C23F924BDF}"/>
              </a:ext>
            </a:extLst>
          </p:cNvPr>
          <p:cNvSpPr txBox="1">
            <a:spLocks noChangeArrowheads="1"/>
          </p:cNvSpPr>
          <p:nvPr/>
        </p:nvSpPr>
        <p:spPr bwMode="auto">
          <a:xfrm>
            <a:off x="8070850" y="517525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solidFill>
                  <a:srgbClr val="44B3E6"/>
                </a:solidFill>
              </a:rPr>
              <a:t>8/9/22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80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538968"/>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bject 4">
            <a:extLst>
              <a:ext uri="{FF2B5EF4-FFF2-40B4-BE49-F238E27FC236}">
                <a16:creationId xmlns:a16="http://schemas.microsoft.com/office/drawing/2014/main" id="{522A9777-70A6-A5A1-5E69-9EC3E78128BF}"/>
              </a:ext>
            </a:extLst>
          </p:cNvPr>
          <p:cNvSpPr txBox="1"/>
          <p:nvPr/>
        </p:nvSpPr>
        <p:spPr>
          <a:xfrm>
            <a:off x="1028700" y="2014891"/>
            <a:ext cx="2628900" cy="2547257"/>
          </a:xfrm>
          <a:prstGeom prst="rect">
            <a:avLst/>
          </a:prstGeom>
          <a:noFill/>
        </p:spPr>
        <p:txBody>
          <a:bodyPr vert="horz" lIns="91440" tIns="45720" rIns="91440" bIns="45720" rtlCol="0" anchor="ctr">
            <a:normAutofit fontScale="70000" lnSpcReduction="20000"/>
          </a:bodyPr>
          <a:lstStyle/>
          <a:p>
            <a:pPr algn="ctr" eaLnBrk="1" fontAlgn="auto" hangingPunct="1">
              <a:lnSpc>
                <a:spcPct val="90000"/>
              </a:lnSpc>
              <a:spcAft>
                <a:spcPts val="600"/>
              </a:spcAft>
              <a:defRPr/>
            </a:pPr>
            <a:endParaRPr lang="en-US" sz="900" kern="1200">
              <a:solidFill>
                <a:srgbClr val="FFFFFF"/>
              </a:solidFill>
              <a:latin typeface="+mj-lt"/>
              <a:ea typeface="+mj-ea"/>
              <a:cs typeface="+mj-cs"/>
            </a:endParaRPr>
          </a:p>
          <a:p>
            <a:pPr algn="ctr" eaLnBrk="1" fontAlgn="auto" hangingPunct="1">
              <a:lnSpc>
                <a:spcPct val="90000"/>
              </a:lnSpc>
              <a:spcAft>
                <a:spcPts val="600"/>
              </a:spcAft>
              <a:defRPr/>
            </a:pPr>
            <a:endParaRPr lang="en-US" sz="900" kern="1200">
              <a:solidFill>
                <a:srgbClr val="FFFFFF"/>
              </a:solidFill>
              <a:latin typeface="+mj-lt"/>
              <a:ea typeface="+mj-ea"/>
              <a:cs typeface="+mj-cs"/>
            </a:endParaRPr>
          </a:p>
          <a:p>
            <a:pPr algn="ctr" eaLnBrk="1" fontAlgn="auto" hangingPunct="1">
              <a:lnSpc>
                <a:spcPct val="90000"/>
              </a:lnSpc>
              <a:spcAft>
                <a:spcPts val="600"/>
              </a:spcAft>
              <a:defRPr/>
            </a:pPr>
            <a:endParaRPr lang="en-US" sz="900" kern="1200">
              <a:solidFill>
                <a:srgbClr val="FFFFFF"/>
              </a:solidFill>
              <a:latin typeface="+mj-lt"/>
              <a:ea typeface="+mj-ea"/>
              <a:cs typeface="+mj-cs"/>
            </a:endParaRPr>
          </a:p>
          <a:p>
            <a:pPr algn="ctr" eaLnBrk="1" fontAlgn="auto" hangingPunct="1">
              <a:lnSpc>
                <a:spcPct val="90000"/>
              </a:lnSpc>
              <a:spcAft>
                <a:spcPts val="600"/>
              </a:spcAft>
              <a:defRPr/>
            </a:pPr>
            <a:r>
              <a:rPr lang="en-US" sz="4000">
                <a:solidFill>
                  <a:srgbClr val="FFFFFF"/>
                </a:solidFill>
                <a:latin typeface="+mj-lt"/>
                <a:ea typeface="+mj-ea"/>
                <a:cs typeface="+mj-cs"/>
              </a:rPr>
              <a:t>Sample Incident Report</a:t>
            </a:r>
            <a:endParaRPr lang="en-US" sz="4000" kern="1200">
              <a:solidFill>
                <a:srgbClr val="FFFFFF"/>
              </a:solidFill>
              <a:latin typeface="+mj-lt"/>
              <a:ea typeface="+mj-ea"/>
              <a:cs typeface="+mj-cs"/>
            </a:endParaRPr>
          </a:p>
          <a:p>
            <a:pPr algn="ctr" eaLnBrk="1" fontAlgn="auto" hangingPunct="1">
              <a:lnSpc>
                <a:spcPct val="90000"/>
              </a:lnSpc>
              <a:spcAft>
                <a:spcPts val="600"/>
              </a:spcAft>
              <a:defRPr/>
            </a:pPr>
            <a:endParaRPr lang="en-US" sz="900" kern="1200">
              <a:solidFill>
                <a:srgbClr val="FFFFFF"/>
              </a:solidFill>
              <a:latin typeface="+mj-lt"/>
              <a:ea typeface="+mj-ea"/>
              <a:cs typeface="+mj-cs"/>
            </a:endParaRPr>
          </a:p>
          <a:p>
            <a:pPr algn="ctr" eaLnBrk="1" fontAlgn="auto" hangingPunct="1">
              <a:lnSpc>
                <a:spcPct val="90000"/>
              </a:lnSpc>
              <a:spcAft>
                <a:spcPts val="600"/>
              </a:spcAft>
              <a:defRPr/>
            </a:pPr>
            <a:endParaRPr lang="en-US" sz="900" kern="1200">
              <a:solidFill>
                <a:srgbClr val="FFFFFF"/>
              </a:solidFill>
              <a:latin typeface="+mj-lt"/>
              <a:ea typeface="+mj-ea"/>
              <a:cs typeface="+mj-cs"/>
            </a:endParaRPr>
          </a:p>
          <a:p>
            <a:pPr algn="ctr" eaLnBrk="1" fontAlgn="auto" hangingPunct="1">
              <a:lnSpc>
                <a:spcPct val="90000"/>
              </a:lnSpc>
              <a:spcAft>
                <a:spcPts val="600"/>
              </a:spcAft>
              <a:defRPr/>
            </a:pPr>
            <a:endParaRPr lang="en-US" sz="900" kern="1200">
              <a:solidFill>
                <a:srgbClr val="FFFFFF"/>
              </a:solidFill>
              <a:latin typeface="+mj-lt"/>
              <a:ea typeface="+mj-ea"/>
              <a:cs typeface="+mj-cs"/>
            </a:endParaRPr>
          </a:p>
          <a:p>
            <a:pPr algn="ctr" eaLnBrk="1" fontAlgn="auto" hangingPunct="1">
              <a:lnSpc>
                <a:spcPct val="90000"/>
              </a:lnSpc>
              <a:spcAft>
                <a:spcPts val="600"/>
              </a:spcAft>
              <a:defRPr/>
            </a:pPr>
            <a:endParaRPr lang="en-US" sz="900" kern="1200">
              <a:solidFill>
                <a:srgbClr val="FFFFFF"/>
              </a:solidFill>
              <a:latin typeface="+mj-lt"/>
              <a:ea typeface="+mj-ea"/>
              <a:cs typeface="+mj-cs"/>
            </a:endParaRPr>
          </a:p>
          <a:p>
            <a:pPr algn="ctr" eaLnBrk="1" fontAlgn="auto" hangingPunct="1">
              <a:lnSpc>
                <a:spcPct val="90000"/>
              </a:lnSpc>
              <a:spcAft>
                <a:spcPts val="600"/>
              </a:spcAft>
              <a:defRPr/>
            </a:pPr>
            <a:endParaRPr lang="en-US" sz="900" kern="1200">
              <a:solidFill>
                <a:srgbClr val="FFFFFF"/>
              </a:solidFill>
              <a:latin typeface="+mj-lt"/>
              <a:ea typeface="+mj-ea"/>
              <a:cs typeface="+mj-cs"/>
            </a:endParaRPr>
          </a:p>
          <a:p>
            <a:pPr algn="ctr" eaLnBrk="1" fontAlgn="auto" hangingPunct="1">
              <a:lnSpc>
                <a:spcPct val="90000"/>
              </a:lnSpc>
              <a:spcAft>
                <a:spcPts val="600"/>
              </a:spcAft>
              <a:defRPr/>
            </a:pPr>
            <a:endParaRPr lang="en-US" sz="900" kern="1200">
              <a:solidFill>
                <a:srgbClr val="FFFFFF"/>
              </a:solidFill>
              <a:latin typeface="+mj-lt"/>
              <a:ea typeface="+mj-ea"/>
              <a:cs typeface="+mj-cs"/>
            </a:endParaRPr>
          </a:p>
          <a:p>
            <a:pPr algn="ctr" eaLnBrk="1" fontAlgn="auto" hangingPunct="1">
              <a:lnSpc>
                <a:spcPct val="90000"/>
              </a:lnSpc>
              <a:spcAft>
                <a:spcPts val="600"/>
              </a:spcAft>
              <a:defRPr/>
            </a:pPr>
            <a:endParaRPr lang="en-US" sz="900" kern="1200">
              <a:solidFill>
                <a:srgbClr val="FFFFFF"/>
              </a:solidFill>
              <a:latin typeface="+mj-lt"/>
              <a:ea typeface="+mj-ea"/>
              <a:cs typeface="+mj-cs"/>
            </a:endParaRPr>
          </a:p>
          <a:p>
            <a:pPr marL="1789430" algn="ctr" eaLnBrk="1" fontAlgn="auto" hangingPunct="1">
              <a:lnSpc>
                <a:spcPct val="90000"/>
              </a:lnSpc>
              <a:spcAft>
                <a:spcPts val="600"/>
              </a:spcAft>
              <a:defRPr/>
            </a:pPr>
            <a:r>
              <a:rPr lang="en-US" sz="900" kern="1200">
                <a:solidFill>
                  <a:srgbClr val="FFFFFF"/>
                </a:solidFill>
                <a:latin typeface="+mj-lt"/>
                <a:ea typeface="+mj-ea"/>
                <a:cs typeface="+mj-cs"/>
              </a:rPr>
              <a:t>Click</a:t>
            </a:r>
            <a:r>
              <a:rPr lang="en-US" sz="900" kern="1200" spc="55">
                <a:solidFill>
                  <a:srgbClr val="FFFFFF"/>
                </a:solidFill>
                <a:latin typeface="+mj-lt"/>
                <a:ea typeface="+mj-ea"/>
                <a:cs typeface="+mj-cs"/>
              </a:rPr>
              <a:t> </a:t>
            </a:r>
            <a:r>
              <a:rPr lang="en-US" sz="900" kern="1200">
                <a:solidFill>
                  <a:srgbClr val="FFFFFF"/>
                </a:solidFill>
                <a:latin typeface="+mj-lt"/>
                <a:ea typeface="+mj-ea"/>
                <a:cs typeface="+mj-cs"/>
              </a:rPr>
              <a:t>to</a:t>
            </a:r>
            <a:r>
              <a:rPr lang="en-US" sz="900" kern="1200" spc="40">
                <a:solidFill>
                  <a:srgbClr val="FFFFFF"/>
                </a:solidFill>
                <a:latin typeface="+mj-lt"/>
                <a:ea typeface="+mj-ea"/>
                <a:cs typeface="+mj-cs"/>
              </a:rPr>
              <a:t> </a:t>
            </a:r>
            <a:r>
              <a:rPr lang="en-US" sz="900" kern="1200">
                <a:solidFill>
                  <a:srgbClr val="FFFFFF"/>
                </a:solidFill>
                <a:latin typeface="+mj-lt"/>
                <a:ea typeface="+mj-ea"/>
                <a:cs typeface="+mj-cs"/>
              </a:rPr>
              <a:t>add</a:t>
            </a:r>
            <a:r>
              <a:rPr lang="en-US" sz="900" kern="1200" spc="50">
                <a:solidFill>
                  <a:srgbClr val="FFFFFF"/>
                </a:solidFill>
                <a:latin typeface="+mj-lt"/>
                <a:ea typeface="+mj-ea"/>
                <a:cs typeface="+mj-cs"/>
              </a:rPr>
              <a:t> </a:t>
            </a:r>
            <a:r>
              <a:rPr lang="en-US" sz="900" kern="1200" spc="-20">
                <a:solidFill>
                  <a:srgbClr val="FFFFFF"/>
                </a:solidFill>
                <a:latin typeface="+mj-lt"/>
                <a:ea typeface="+mj-ea"/>
                <a:cs typeface="+mj-cs"/>
              </a:rPr>
              <a:t>text</a:t>
            </a:r>
            <a:endParaRPr lang="en-US" sz="900" kern="1200">
              <a:solidFill>
                <a:srgbClr val="FFFFFF"/>
              </a:solidFill>
              <a:latin typeface="+mj-lt"/>
              <a:ea typeface="+mj-ea"/>
              <a:cs typeface="+mj-cs"/>
            </a:endParaRPr>
          </a:p>
        </p:txBody>
      </p:sp>
      <p:pic>
        <p:nvPicPr>
          <p:cNvPr id="33797" name="object 5">
            <a:extLst>
              <a:ext uri="{FF2B5EF4-FFF2-40B4-BE49-F238E27FC236}">
                <a16:creationId xmlns:a16="http://schemas.microsoft.com/office/drawing/2014/main" id="{28A83F4D-1632-11E4-6D92-723ED457493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745264" y="691091"/>
            <a:ext cx="4844803" cy="556873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BDBB27C3-4F20-6F67-804B-DC5FD4218EF6}"/>
              </a:ext>
            </a:extLst>
          </p:cNvPr>
          <p:cNvSpPr>
            <a:spLocks noGrp="1"/>
          </p:cNvSpPr>
          <p:nvPr>
            <p:ph type="ftr" sz="quarter" idx="10"/>
          </p:nvPr>
        </p:nvSpPr>
        <p:spPr>
          <a:xfrm>
            <a:off x="1028700" y="6403975"/>
            <a:ext cx="6210300" cy="365125"/>
          </a:xfrm>
        </p:spPr>
        <p:txBody>
          <a:bodyPr vert="horz" lIns="91440" tIns="45720" rIns="91440" bIns="45720" rtlCol="0" anchor="ctr">
            <a:normAutofit/>
          </a:bodyPr>
          <a:lstStyle/>
          <a:p>
            <a:pPr marL="0">
              <a:defRPr/>
            </a:pPr>
            <a:endParaRPr lang="en-US" sz="1200" kern="1200" spc="0">
              <a:solidFill>
                <a:schemeClr val="tx1">
                  <a:alpha val="80000"/>
                </a:schemeClr>
              </a:solidFill>
              <a:latin typeface="+mn-lt"/>
              <a:ea typeface="+mn-ea"/>
              <a:cs typeface="+mn-cs"/>
            </a:endParaRPr>
          </a:p>
        </p:txBody>
      </p:sp>
      <p:sp>
        <p:nvSpPr>
          <p:cNvPr id="6" name="object 6">
            <a:extLst>
              <a:ext uri="{FF2B5EF4-FFF2-40B4-BE49-F238E27FC236}">
                <a16:creationId xmlns:a16="http://schemas.microsoft.com/office/drawing/2014/main" id="{675D5BB4-388F-9BC4-90A4-16BFF53CC048}"/>
              </a:ext>
            </a:extLst>
          </p:cNvPr>
          <p:cNvSpPr>
            <a:spLocks noGrp="1"/>
          </p:cNvSpPr>
          <p:nvPr>
            <p:ph type="sldNum" sz="quarter" idx="12"/>
          </p:nvPr>
        </p:nvSpPr>
        <p:spPr>
          <a:xfrm>
            <a:off x="11034184" y="6403975"/>
            <a:ext cx="514349" cy="365125"/>
          </a:xfrm>
        </p:spPr>
        <p:txBody>
          <a:bodyPr vert="horz" lIns="91440" tIns="45720" rIns="91440" bIns="45720" rtlCol="0" anchor="ctr">
            <a:normAutofit/>
          </a:bodyPr>
          <a:lstStyle/>
          <a:p>
            <a:pPr marL="0" algn="r">
              <a:defRPr/>
            </a:pPr>
            <a:fld id="{34DF9DDE-E457-4811-836C-BEEDAD20703C}" type="slidenum">
              <a:rPr lang="en-US" sz="1200" kern="1200">
                <a:solidFill>
                  <a:schemeClr val="tx1">
                    <a:alpha val="80000"/>
                  </a:schemeClr>
                </a:solidFill>
                <a:latin typeface="+mn-lt"/>
                <a:cs typeface="+mn-cs"/>
              </a:rPr>
              <a:pPr marL="0" algn="r">
                <a:defRPr/>
              </a:pPr>
              <a:t>10</a:t>
            </a:fld>
            <a:endParaRPr lang="en-US" sz="1200" kern="1200">
              <a:solidFill>
                <a:schemeClr val="tx1">
                  <a:alpha val="80000"/>
                </a:schemeClr>
              </a:solidFill>
              <a:latin typeface="+mn-lt"/>
              <a:cs typeface="+mn-cs"/>
            </a:endParaRPr>
          </a:p>
        </p:txBody>
      </p:sp>
      <p:pic>
        <p:nvPicPr>
          <p:cNvPr id="33794" name="object 2">
            <a:extLst>
              <a:ext uri="{FF2B5EF4-FFF2-40B4-BE49-F238E27FC236}">
                <a16:creationId xmlns:a16="http://schemas.microsoft.com/office/drawing/2014/main" id="{44909246-7842-D88E-AB1F-F248C6E767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6313" y="269875"/>
            <a:ext cx="7493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object 3">
            <a:extLst>
              <a:ext uri="{FF2B5EF4-FFF2-40B4-BE49-F238E27FC236}">
                <a16:creationId xmlns:a16="http://schemas.microsoft.com/office/drawing/2014/main" id="{836772DE-DABC-93F4-5A88-AC1A31B7C6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1EC5F94-01D6-614C-39AB-1A0E6C8B0772}"/>
              </a:ext>
            </a:extLst>
          </p:cNvPr>
          <p:cNvPicPr>
            <a:picLocks noChangeAspect="1"/>
          </p:cNvPicPr>
          <p:nvPr/>
        </p:nvPicPr>
        <p:blipFill rotWithShape="1">
          <a:blip r:embed="rId2">
            <a:duotone>
              <a:schemeClr val="bg2">
                <a:shade val="45000"/>
                <a:satMod val="135000"/>
              </a:schemeClr>
              <a:prstClr val="white"/>
            </a:duotone>
          </a:blip>
          <a:srcRect t="21329"/>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a:extLst>
              <a:ext uri="{FF2B5EF4-FFF2-40B4-BE49-F238E27FC236}">
                <a16:creationId xmlns:a16="http://schemas.microsoft.com/office/drawing/2014/main" id="{3F55003A-2F3D-FFB7-E708-7D9393BC489D}"/>
              </a:ext>
            </a:extLst>
          </p:cNvPr>
          <p:cNvSpPr txBox="1">
            <a:spLocks noGrp="1"/>
          </p:cNvSpPr>
          <p:nvPr>
            <p:ph type="title"/>
          </p:nvPr>
        </p:nvSpPr>
        <p:spPr>
          <a:xfrm>
            <a:off x="838200" y="136525"/>
            <a:ext cx="10515600" cy="1325563"/>
          </a:xfrm>
        </p:spPr>
        <p:txBody>
          <a:bodyPr vert="horz" lIns="91440" tIns="45720" rIns="91440" bIns="45720" rtlCol="0" anchor="ctr">
            <a:normAutofit/>
          </a:bodyPr>
          <a:lstStyle/>
          <a:p>
            <a:pPr marL="12700" eaLnBrk="1" fontAlgn="auto" hangingPunct="1">
              <a:lnSpc>
                <a:spcPct val="90000"/>
              </a:lnSpc>
              <a:spcAft>
                <a:spcPts val="0"/>
              </a:spcAft>
              <a:defRPr/>
            </a:pPr>
            <a:r>
              <a:rPr lang="en-US" sz="4400" kern="1200">
                <a:solidFill>
                  <a:schemeClr val="tx1"/>
                </a:solidFill>
                <a:latin typeface="+mj-lt"/>
                <a:cs typeface="+mj-cs"/>
              </a:rPr>
              <a:t>MONTHLY NON-</a:t>
            </a:r>
            <a:r>
              <a:rPr lang="en-US" sz="4400" kern="1200" spc="160">
                <a:solidFill>
                  <a:schemeClr val="tx1"/>
                </a:solidFill>
                <a:latin typeface="+mj-lt"/>
                <a:cs typeface="+mj-cs"/>
              </a:rPr>
              <a:t> </a:t>
            </a:r>
            <a:r>
              <a:rPr lang="en-US" sz="4400" kern="1200">
                <a:solidFill>
                  <a:schemeClr val="tx1"/>
                </a:solidFill>
                <a:latin typeface="+mj-lt"/>
                <a:cs typeface="+mj-cs"/>
              </a:rPr>
              <a:t>EMERGENCY</a:t>
            </a:r>
            <a:r>
              <a:rPr lang="en-US" sz="4400" kern="1200" spc="40">
                <a:solidFill>
                  <a:schemeClr val="tx1"/>
                </a:solidFill>
                <a:latin typeface="+mj-lt"/>
                <a:cs typeface="+mj-cs"/>
              </a:rPr>
              <a:t> </a:t>
            </a:r>
            <a:r>
              <a:rPr lang="en-US" sz="4400" kern="1200" spc="-25">
                <a:solidFill>
                  <a:schemeClr val="tx1"/>
                </a:solidFill>
                <a:latin typeface="+mj-lt"/>
                <a:cs typeface="+mj-cs"/>
              </a:rPr>
              <a:t>LOG</a:t>
            </a:r>
            <a:endParaRPr lang="en-US" sz="4400" kern="1200">
              <a:solidFill>
                <a:schemeClr val="tx1"/>
              </a:solidFill>
              <a:latin typeface="+mj-lt"/>
              <a:cs typeface="+mj-cs"/>
            </a:endParaRPr>
          </a:p>
        </p:txBody>
      </p:sp>
      <p:sp>
        <p:nvSpPr>
          <p:cNvPr id="5" name="object 5">
            <a:extLst>
              <a:ext uri="{FF2B5EF4-FFF2-40B4-BE49-F238E27FC236}">
                <a16:creationId xmlns:a16="http://schemas.microsoft.com/office/drawing/2014/main" id="{6957B78A-9CA6-F6D4-AF9D-AEE540B9C8B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algn="r">
              <a:spcBef>
                <a:spcPts val="0"/>
              </a:spcBef>
              <a:spcAft>
                <a:spcPts val="600"/>
              </a:spcAft>
              <a:defRPr/>
            </a:pPr>
            <a:fld id="{32834963-F8BD-403C-BF45-704A07AE2EAF}" type="slidenum">
              <a:rPr lang="en-US" sz="1200" kern="1200" spc="0">
                <a:solidFill>
                  <a:prstClr val="black">
                    <a:tint val="75000"/>
                  </a:prstClr>
                </a:solidFill>
                <a:latin typeface="Calibri" panose="020F0502020204030204"/>
                <a:cs typeface="+mn-cs"/>
              </a:rPr>
              <a:pPr marL="0" algn="r">
                <a:spcBef>
                  <a:spcPts val="0"/>
                </a:spcBef>
                <a:spcAft>
                  <a:spcPts val="600"/>
                </a:spcAft>
                <a:defRPr/>
              </a:pPr>
              <a:t>11</a:t>
            </a:fld>
            <a:endParaRPr lang="en-US" sz="1200" kern="1200" spc="0">
              <a:solidFill>
                <a:prstClr val="black">
                  <a:tint val="75000"/>
                </a:prstClr>
              </a:solidFill>
              <a:latin typeface="Calibri" panose="020F0502020204030204"/>
              <a:cs typeface="+mn-cs"/>
            </a:endParaRPr>
          </a:p>
        </p:txBody>
      </p:sp>
      <p:graphicFrame>
        <p:nvGraphicFramePr>
          <p:cNvPr id="7" name="object 3">
            <a:extLst>
              <a:ext uri="{FF2B5EF4-FFF2-40B4-BE49-F238E27FC236}">
                <a16:creationId xmlns:a16="http://schemas.microsoft.com/office/drawing/2014/main" id="{E785D0BB-F71D-A3BD-AADB-CD7B781AFDB0}"/>
              </a:ext>
            </a:extLst>
          </p:cNvPr>
          <p:cNvGraphicFramePr/>
          <p:nvPr>
            <p:extLst>
              <p:ext uri="{D42A27DB-BD31-4B8C-83A1-F6EECF244321}">
                <p14:modId xmlns:p14="http://schemas.microsoft.com/office/powerpoint/2010/main" val="402842722"/>
              </p:ext>
            </p:extLst>
          </p:nvPr>
        </p:nvGraphicFramePr>
        <p:xfrm>
          <a:off x="838200" y="1733550"/>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descr="&quot;&quot;">
            <a:extLst>
              <a:ext uri="{FF2B5EF4-FFF2-40B4-BE49-F238E27FC236}">
                <a16:creationId xmlns:a16="http://schemas.microsoft.com/office/drawing/2014/main" id="{8F90172B-ECC9-DDFB-434C-2459AF6FE35A}"/>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16" name="Rectangle 15" descr="&quot;&quot;">
            <a:extLst>
              <a:ext uri="{FF2B5EF4-FFF2-40B4-BE49-F238E27FC236}">
                <a16:creationId xmlns:a16="http://schemas.microsoft.com/office/drawing/2014/main" id="{D793AA8D-DBB8-81A0-C96C-A16852BFFFC3}"/>
              </a:ext>
            </a:extLst>
          </p:cNvPr>
          <p:cNvSpPr>
            <a:spLocks noGrp="1" noRot="1" noChangeAspect="1" noMove="1" noResize="1" noEditPoints="1" noAdjustHandles="1" noChangeArrowheads="1" noChangeShapeType="1" noTextEdit="1"/>
          </p:cNvSpPr>
          <p:nvPr/>
        </p:nvSpPr>
        <p:spPr>
          <a:xfrm rot="16200000" flipH="1">
            <a:off x="2667000" y="-2667000"/>
            <a:ext cx="6858000" cy="1219200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18" name="Rectangle 17">
            <a:extLst>
              <a:ext uri="{FF2B5EF4-FFF2-40B4-BE49-F238E27FC236}">
                <a16:creationId xmlns:a16="http://schemas.microsoft.com/office/drawing/2014/main" id="{F0B7401F-5F99-DAA3-9C7D-8CDD0B2D5242}"/>
              </a:ext>
            </a:extLst>
          </p:cNvPr>
          <p:cNvSpPr>
            <a:spLocks noGrp="1" noRot="1" noChangeAspect="1" noMove="1" noResize="1" noEditPoints="1" noAdjustHandles="1" noChangeArrowheads="1" noChangeShapeType="1" noTextEdit="1"/>
          </p:cNvSpPr>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20" name="Rectangle 19" descr="&quot;&quot;">
            <a:extLst>
              <a:ext uri="{FF2B5EF4-FFF2-40B4-BE49-F238E27FC236}">
                <a16:creationId xmlns:a16="http://schemas.microsoft.com/office/drawing/2014/main" id="{9FC3C65D-4642-9A70-BD0C-02A8EB94B769}"/>
              </a:ext>
            </a:extLst>
          </p:cNvPr>
          <p:cNvSpPr>
            <a:spLocks noGrp="1" noRot="1" noChangeAspect="1" noMove="1" noResize="1" noEditPoints="1" noAdjustHandles="1" noChangeArrowheads="1" noChangeShapeType="1" noTextEdit="1"/>
          </p:cNvSpPr>
          <p:nvPr/>
        </p:nvSpPr>
        <p:spPr>
          <a:xfrm rot="16200000" flipH="1">
            <a:off x="3649663" y="-1685925"/>
            <a:ext cx="4894262" cy="12193588"/>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pic>
        <p:nvPicPr>
          <p:cNvPr id="35848" name="Picture 8">
            <a:extLst>
              <a:ext uri="{FF2B5EF4-FFF2-40B4-BE49-F238E27FC236}">
                <a16:creationId xmlns:a16="http://schemas.microsoft.com/office/drawing/2014/main" id="{96345046-EBA1-B09D-E001-3B9BCA5AF6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773" b="4533"/>
          <a:stretch>
            <a:fillRect/>
          </a:stretch>
        </p:blipFill>
        <p:spPr bwMode="auto">
          <a:xfrm>
            <a:off x="242887" y="-3175"/>
            <a:ext cx="11674475"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ject 6">
            <a:extLst>
              <a:ext uri="{FF2B5EF4-FFF2-40B4-BE49-F238E27FC236}">
                <a16:creationId xmlns:a16="http://schemas.microsoft.com/office/drawing/2014/main" id="{225654AE-E0F9-48DB-3523-5B7AFD0E37FF}"/>
              </a:ext>
            </a:extLst>
          </p:cNvPr>
          <p:cNvSpPr>
            <a:spLocks noGrp="1"/>
          </p:cNvSpPr>
          <p:nvPr>
            <p:ph type="sldNum" sz="quarter" idx="12"/>
          </p:nvPr>
        </p:nvSpPr>
        <p:spPr>
          <a:xfrm>
            <a:off x="11704638" y="6456363"/>
            <a:ext cx="447675" cy="365125"/>
          </a:xfrm>
        </p:spPr>
        <p:txBody>
          <a:bodyPr vert="horz" lIns="91440" tIns="45720" rIns="91440" bIns="45720" rtlCol="0" anchor="ctr">
            <a:normAutofit/>
          </a:bodyPr>
          <a:lstStyle/>
          <a:p>
            <a:pPr marL="0" algn="r">
              <a:defRPr/>
            </a:pPr>
            <a:fld id="{F958CEA3-3BDD-4CF7-AEAF-41A94784F97F}" type="slidenum">
              <a:rPr lang="en-US" sz="1100" kern="1200">
                <a:solidFill>
                  <a:srgbClr val="FFFFFF"/>
                </a:solidFill>
                <a:latin typeface="+mn-lt"/>
                <a:cs typeface="+mn-cs"/>
              </a:rPr>
              <a:pPr marL="0" algn="r">
                <a:defRPr/>
              </a:pPr>
              <a:t>12</a:t>
            </a:fld>
            <a:endParaRPr lang="en-US" sz="1100" kern="1200">
              <a:solidFill>
                <a:srgbClr val="FFFFFF"/>
              </a:solidFill>
              <a:latin typeface="+mn-lt"/>
              <a:cs typeface="+mn-cs"/>
            </a:endParaRPr>
          </a:p>
        </p:txBody>
      </p:sp>
      <p:sp>
        <p:nvSpPr>
          <p:cNvPr id="2" name="Footer Placeholder 1">
            <a:extLst>
              <a:ext uri="{FF2B5EF4-FFF2-40B4-BE49-F238E27FC236}">
                <a16:creationId xmlns:a16="http://schemas.microsoft.com/office/drawing/2014/main" id="{15CE8561-A5A5-71DE-C20E-089FCDF27EE9}"/>
              </a:ext>
            </a:extLst>
          </p:cNvPr>
          <p:cNvSpPr>
            <a:spLocks noGrp="1"/>
          </p:cNvSpPr>
          <p:nvPr>
            <p:ph type="ftr" sz="quarter" idx="10"/>
          </p:nvPr>
        </p:nvSpPr>
        <p:spPr/>
        <p:txBody>
          <a:bodyPr/>
          <a:lstStyle/>
          <a:p>
            <a:pPr>
              <a:defRPr/>
            </a:pPr>
            <a:endParaRPr lang="en-US" spc="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Placeholder 2">
            <a:extLst>
              <a:ext uri="{FF2B5EF4-FFF2-40B4-BE49-F238E27FC236}">
                <a16:creationId xmlns:a16="http://schemas.microsoft.com/office/drawing/2014/main" id="{B498F58B-8F59-086D-42D7-CBB8C7A72F56}"/>
              </a:ext>
            </a:extLst>
          </p:cNvPr>
          <p:cNvSpPr>
            <a:spLocks noGrp="1" noChangeArrowheads="1"/>
          </p:cNvSpPr>
          <p:nvPr>
            <p:ph type="body" sz="quarter" idx="11"/>
          </p:nvPr>
        </p:nvSpPr>
        <p:spPr>
          <a:xfrm>
            <a:off x="1035050" y="1770063"/>
            <a:ext cx="10588625" cy="633413"/>
          </a:xfrm>
        </p:spPr>
        <p:txBody>
          <a:bodyPr vert="horz" wrap="square" lIns="0" tIns="0" rIns="0" bIns="0" numCol="1" anchor="t" anchorCtr="0" compatLnSpc="1">
            <a:prstTxWarp prst="textNoShape">
              <a:avLst/>
            </a:prstTxWarp>
            <a:noAutofit/>
          </a:bodyPr>
          <a:lstStyle/>
          <a:p>
            <a:pPr algn="ctr">
              <a:spcBef>
                <a:spcPct val="0"/>
              </a:spcBef>
            </a:pPr>
            <a:r>
              <a:rPr lang="en-US" altLang="en-US" sz="4400">
                <a:solidFill>
                  <a:srgbClr val="00B0F0"/>
                </a:solidFill>
                <a:cs typeface="Arial"/>
              </a:rPr>
              <a:t>Quality &amp; Training </a:t>
            </a:r>
            <a:endParaRPr lang="en-US" altLang="en-US" sz="4400">
              <a:solidFill>
                <a:srgbClr val="00B0F0"/>
              </a:solidFill>
              <a:cs typeface="Arial" panose="020B0604020202020204" pitchFamily="34" charset="0"/>
            </a:endParaRPr>
          </a:p>
        </p:txBody>
      </p:sp>
      <p:sp>
        <p:nvSpPr>
          <p:cNvPr id="37891" name="Footer Placeholder 1">
            <a:extLst>
              <a:ext uri="{FF2B5EF4-FFF2-40B4-BE49-F238E27FC236}">
                <a16:creationId xmlns:a16="http://schemas.microsoft.com/office/drawing/2014/main" id="{19D8483B-50B1-6A2A-EBF8-5D2FF48074FE}"/>
              </a:ext>
            </a:extLst>
          </p:cNvPr>
          <p:cNvSpPr>
            <a:spLocks noGrp="1" noChangeArrowheads="1"/>
          </p:cNvSpPr>
          <p:nvPr>
            <p:ph type="ftr"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solidFill>
                <a:srgbClr val="B5B5B5"/>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41E53D67-3FC5-5200-1958-70AC92AFC820}"/>
              </a:ext>
            </a:extLst>
          </p:cNvPr>
          <p:cNvSpPr txBox="1">
            <a:spLocks noGrp="1"/>
          </p:cNvSpPr>
          <p:nvPr>
            <p:ph type="title"/>
          </p:nvPr>
        </p:nvSpPr>
        <p:spPr>
          <a:xfrm>
            <a:off x="280988" y="285750"/>
            <a:ext cx="6994525" cy="601663"/>
          </a:xfrm>
        </p:spPr>
        <p:txBody>
          <a:bodyPr vert="horz" tIns="16510" rtlCol="0" anchor="t"/>
          <a:lstStyle/>
          <a:p>
            <a:pPr marL="12700" eaLnBrk="1" fontAlgn="auto" hangingPunct="1">
              <a:spcBef>
                <a:spcPts val="130"/>
              </a:spcBef>
              <a:spcAft>
                <a:spcPts val="0"/>
              </a:spcAft>
              <a:defRPr/>
            </a:pPr>
            <a:r>
              <a:rPr lang="en-US" sz="3800" spc="-10">
                <a:solidFill>
                  <a:srgbClr val="585858"/>
                </a:solidFill>
              </a:rPr>
              <a:t>QUALITY SUPPORT </a:t>
            </a:r>
          </a:p>
        </p:txBody>
      </p:sp>
      <p:sp>
        <p:nvSpPr>
          <p:cNvPr id="4" name="object 4">
            <a:extLst>
              <a:ext uri="{FF2B5EF4-FFF2-40B4-BE49-F238E27FC236}">
                <a16:creationId xmlns:a16="http://schemas.microsoft.com/office/drawing/2014/main" id="{B06B68E7-F8FA-300E-567F-CEB1F5D8A19B}"/>
              </a:ext>
            </a:extLst>
          </p:cNvPr>
          <p:cNvSpPr>
            <a:spLocks noGrp="1"/>
          </p:cNvSpPr>
          <p:nvPr>
            <p:ph type="sldNum" sz="quarter" idx="12"/>
          </p:nvPr>
        </p:nvSpPr>
        <p:spPr/>
        <p:txBody>
          <a:bodyPr vert="horz" tIns="3175" rtlCol="0"/>
          <a:lstStyle/>
          <a:p>
            <a:pPr>
              <a:defRPr/>
            </a:pPr>
            <a:fld id="{58E964A8-6CE8-4A6D-9ADA-80B5D3C94560}" type="slidenum">
              <a:rPr/>
              <a:pPr>
                <a:defRPr/>
              </a:pPr>
              <a:t>14</a:t>
            </a:fld>
            <a:endParaRPr/>
          </a:p>
        </p:txBody>
      </p:sp>
      <p:sp>
        <p:nvSpPr>
          <p:cNvPr id="38916" name="object 3">
            <a:extLst>
              <a:ext uri="{FF2B5EF4-FFF2-40B4-BE49-F238E27FC236}">
                <a16:creationId xmlns:a16="http://schemas.microsoft.com/office/drawing/2014/main" id="{F4D9A53A-9F57-83BF-3A37-F15A604C11CD}"/>
              </a:ext>
            </a:extLst>
          </p:cNvPr>
          <p:cNvSpPr txBox="1">
            <a:spLocks noChangeArrowheads="1"/>
          </p:cNvSpPr>
          <p:nvPr/>
        </p:nvSpPr>
        <p:spPr bwMode="auto">
          <a:xfrm>
            <a:off x="275432" y="1173163"/>
            <a:ext cx="11632816" cy="4767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88900" rIns="0" bIns="0" anchor="t">
            <a:spAutoFit/>
          </a:bodyPr>
          <a:lstStyle>
            <a:lvl1pPr marL="508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700"/>
              </a:spcBef>
            </a:pPr>
            <a:r>
              <a:rPr lang="en-US" altLang="en-US" sz="2000" b="1" u="sng">
                <a:solidFill>
                  <a:schemeClr val="bg2">
                    <a:lumMod val="10000"/>
                  </a:schemeClr>
                </a:solidFill>
                <a:latin typeface="Arial"/>
                <a:cs typeface="Arial"/>
              </a:rPr>
              <a:t>For Training Deliverables – Access to Online Courses:</a:t>
            </a:r>
            <a:endParaRPr lang="en-US" altLang="en-US" sz="2000">
              <a:solidFill>
                <a:schemeClr val="bg2">
                  <a:lumMod val="10000"/>
                </a:schemeClr>
              </a:solidFill>
              <a:latin typeface="Arial"/>
              <a:cs typeface="Arial"/>
            </a:endParaRPr>
          </a:p>
          <a:p>
            <a:pPr eaLnBrk="1" hangingPunct="1">
              <a:spcBef>
                <a:spcPts val="600"/>
              </a:spcBef>
              <a:buFontTx/>
              <a:buChar char="•"/>
            </a:pPr>
            <a:r>
              <a:rPr lang="en-US" altLang="en-US" sz="2000">
                <a:solidFill>
                  <a:schemeClr val="bg2">
                    <a:lumMod val="10000"/>
                  </a:schemeClr>
                </a:solidFill>
                <a:latin typeface="Arial"/>
                <a:cs typeface="Arial"/>
              </a:rPr>
              <a:t>All funded sites have access to</a:t>
            </a:r>
            <a:r>
              <a:rPr lang="en-US" altLang="en-US" sz="2000" b="1">
                <a:solidFill>
                  <a:schemeClr val="bg2">
                    <a:lumMod val="10000"/>
                  </a:schemeClr>
                </a:solidFill>
                <a:latin typeface="Arial"/>
                <a:cs typeface="Arial"/>
              </a:rPr>
              <a:t> </a:t>
            </a:r>
            <a:r>
              <a:rPr lang="en-US" altLang="en-US" sz="2000" u="sng">
                <a:solidFill>
                  <a:schemeClr val="bg2">
                    <a:lumMod val="10000"/>
                  </a:schemeClr>
                </a:solidFill>
                <a:latin typeface="Arial"/>
                <a:cs typeface="Arial"/>
              </a:rPr>
              <a:t>online</a:t>
            </a:r>
            <a:r>
              <a:rPr lang="en-US" altLang="en-US" sz="2000" b="1">
                <a:solidFill>
                  <a:schemeClr val="bg2">
                    <a:lumMod val="10000"/>
                  </a:schemeClr>
                </a:solidFill>
                <a:latin typeface="Arial"/>
                <a:cs typeface="Arial"/>
              </a:rPr>
              <a:t> Youth Work Methods Workshops (1-3hr). </a:t>
            </a:r>
            <a:r>
              <a:rPr lang="en-US" altLang="en-US" sz="2000">
                <a:solidFill>
                  <a:schemeClr val="bg2">
                    <a:lumMod val="10000"/>
                  </a:schemeClr>
                </a:solidFill>
                <a:latin typeface="Arial"/>
                <a:cs typeface="Arial"/>
              </a:rPr>
              <a:t>Youth Work Methods are powerful strategies for working with young people, based on the positive youth development framework. Each Method is linked to PQA assessment items and designed to help youth workers strengthen their skills in the areas they choose.</a:t>
            </a:r>
          </a:p>
          <a:p>
            <a:pPr>
              <a:spcBef>
                <a:spcPts val="600"/>
              </a:spcBef>
            </a:pPr>
            <a:endParaRPr lang="en-US" altLang="en-US" sz="2000">
              <a:solidFill>
                <a:schemeClr val="bg2">
                  <a:lumMod val="10000"/>
                </a:schemeClr>
              </a:solidFill>
              <a:cs typeface="Arial" panose="020B0604020202020204" pitchFamily="34" charset="0"/>
            </a:endParaRPr>
          </a:p>
          <a:p>
            <a:pPr eaLnBrk="1" hangingPunct="1">
              <a:buFontTx/>
              <a:buChar char="•"/>
            </a:pPr>
            <a:r>
              <a:rPr lang="en-US" altLang="en-US" sz="2000">
                <a:solidFill>
                  <a:schemeClr val="bg2">
                    <a:lumMod val="10000"/>
                  </a:schemeClr>
                </a:solidFill>
                <a:latin typeface="Arial"/>
                <a:cs typeface="Arial"/>
              </a:rPr>
              <a:t>These trainings are </a:t>
            </a:r>
            <a:r>
              <a:rPr lang="en-US" altLang="en-US" sz="2000" u="sng">
                <a:solidFill>
                  <a:schemeClr val="bg2">
                    <a:lumMod val="10000"/>
                  </a:schemeClr>
                </a:solidFill>
                <a:latin typeface="Arial"/>
                <a:cs typeface="Arial"/>
              </a:rPr>
              <a:t>free</a:t>
            </a:r>
            <a:r>
              <a:rPr lang="en-US" altLang="en-US" sz="2000">
                <a:solidFill>
                  <a:schemeClr val="bg2">
                    <a:lumMod val="10000"/>
                  </a:schemeClr>
                </a:solidFill>
                <a:latin typeface="Arial"/>
                <a:cs typeface="Arial"/>
              </a:rPr>
              <a:t> and accessible through a subscription KHA purchased from Weikart. You can take all 10 Methods courses, or just the 5 in the Deliverables, </a:t>
            </a:r>
            <a:r>
              <a:rPr lang="en-US" altLang="en-US" sz="2000" u="sng">
                <a:solidFill>
                  <a:schemeClr val="bg2">
                    <a:lumMod val="10000"/>
                  </a:schemeClr>
                </a:solidFill>
                <a:latin typeface="Arial"/>
                <a:cs typeface="Arial"/>
              </a:rPr>
              <a:t>any time during the year</a:t>
            </a:r>
            <a:r>
              <a:rPr lang="en-US" altLang="en-US" sz="2000">
                <a:solidFill>
                  <a:schemeClr val="bg2">
                    <a:lumMod val="10000"/>
                  </a:schemeClr>
                </a:solidFill>
                <a:latin typeface="Arial"/>
                <a:cs typeface="Arial"/>
              </a:rPr>
              <a:t>. You have 90 days from enrollment to complete each online class. The courses are available to your staff as well. </a:t>
            </a:r>
            <a:endParaRPr lang="en-US" altLang="en-US" sz="2000">
              <a:solidFill>
                <a:schemeClr val="bg2">
                  <a:lumMod val="10000"/>
                </a:schemeClr>
              </a:solidFill>
              <a:cs typeface="Arial" panose="020B0604020202020204" pitchFamily="34" charset="0"/>
            </a:endParaRPr>
          </a:p>
          <a:p>
            <a:pPr>
              <a:buFontTx/>
              <a:buChar char="•"/>
            </a:pPr>
            <a:endParaRPr lang="en-US" altLang="en-US" sz="2000">
              <a:solidFill>
                <a:schemeClr val="bg2">
                  <a:lumMod val="10000"/>
                </a:schemeClr>
              </a:solidFill>
              <a:cs typeface="Arial" panose="020B0604020202020204" pitchFamily="34" charset="0"/>
            </a:endParaRPr>
          </a:p>
          <a:p>
            <a:pPr eaLnBrk="1" hangingPunct="1">
              <a:buFontTx/>
              <a:buChar char="•"/>
            </a:pPr>
            <a:r>
              <a:rPr lang="en-US" altLang="en-US" sz="2000">
                <a:solidFill>
                  <a:schemeClr val="bg2">
                    <a:lumMod val="10000"/>
                  </a:schemeClr>
                </a:solidFill>
                <a:latin typeface="Arial"/>
                <a:cs typeface="Arial"/>
              </a:rPr>
              <a:t>Sign up for Methods courses using KHA’s prepaid registration link </a:t>
            </a:r>
          </a:p>
          <a:p>
            <a:pPr eaLnBrk="1" hangingPunct="1"/>
            <a:r>
              <a:rPr lang="en-US" altLang="en-US" b="1">
                <a:solidFill>
                  <a:srgbClr val="000000"/>
                </a:solidFill>
                <a:latin typeface="Calibri"/>
                <a:cs typeface="Calibri"/>
              </a:rPr>
              <a:t>	Methods courses:</a:t>
            </a:r>
            <a:r>
              <a:rPr lang="en-US" altLang="en-US">
                <a:solidFill>
                  <a:srgbClr val="000000"/>
                </a:solidFill>
                <a:latin typeface="Calibri"/>
                <a:cs typeface="Calibri"/>
              </a:rPr>
              <a:t> </a:t>
            </a:r>
            <a:r>
              <a:rPr lang="en-US" altLang="en-US" u="sng">
                <a:solidFill>
                  <a:srgbClr val="000000"/>
                </a:solidFill>
                <a:latin typeface="Calibri"/>
                <a:cs typeface="Calibri"/>
                <a:hlinkClick r:id="rId2"/>
              </a:rPr>
              <a:t>https://form.jotform.com/211944827350154</a:t>
            </a:r>
            <a:r>
              <a:rPr lang="en-US" altLang="en-US" u="sng">
                <a:solidFill>
                  <a:srgbClr val="000000"/>
                </a:solidFill>
                <a:latin typeface="Calibri"/>
                <a:cs typeface="Calibri"/>
              </a:rPr>
              <a:t> </a:t>
            </a:r>
            <a:r>
              <a:rPr lang="en-US" altLang="en-US">
                <a:solidFill>
                  <a:srgbClr val="000000"/>
                </a:solidFill>
                <a:latin typeface="Calibri"/>
                <a:cs typeface="Calibri"/>
              </a:rPr>
              <a:t> </a:t>
            </a:r>
          </a:p>
          <a:p>
            <a:pPr eaLnBrk="1" hangingPunct="1"/>
            <a:endParaRPr lang="en-US" altLang="en-US">
              <a:solidFill>
                <a:srgbClr val="000000"/>
              </a:solidFill>
              <a:latin typeface="Calibri" panose="020F0502020204030204" pitchFamily="34" charset="0"/>
              <a:cs typeface="Calibri" panose="020F0502020204030204" pitchFamily="34" charset="0"/>
            </a:endParaRPr>
          </a:p>
          <a:p>
            <a:pPr eaLnBrk="1" hangingPunct="1">
              <a:buFont typeface="Arial" panose="020B0604020202020204" pitchFamily="34" charset="0"/>
              <a:buChar char="•"/>
            </a:pPr>
            <a:r>
              <a:rPr lang="en-US" altLang="en-US" sz="2000">
                <a:solidFill>
                  <a:schemeClr val="bg2">
                    <a:lumMod val="10000"/>
                  </a:schemeClr>
                </a:solidFill>
                <a:latin typeface="Arial"/>
                <a:cs typeface="Arial"/>
              </a:rPr>
              <a:t>Sign up for the PQA Basics course, if needed – only required once, using this prepaid registration link </a:t>
            </a:r>
            <a:endParaRPr lang="en-US" altLang="en-US">
              <a:solidFill>
                <a:schemeClr val="bg2">
                  <a:lumMod val="10000"/>
                </a:schemeClr>
              </a:solidFill>
              <a:latin typeface="Calibri"/>
              <a:cs typeface="Calibri"/>
            </a:endParaRPr>
          </a:p>
          <a:p>
            <a:r>
              <a:rPr lang="en-US" altLang="en-US" b="1">
                <a:solidFill>
                  <a:srgbClr val="000000"/>
                </a:solidFill>
                <a:latin typeface="Calibri"/>
                <a:cs typeface="Calibri"/>
              </a:rPr>
              <a:t>	PQA Basics:</a:t>
            </a:r>
            <a:r>
              <a:rPr lang="en-US" altLang="en-US">
                <a:solidFill>
                  <a:srgbClr val="000000"/>
                </a:solidFill>
                <a:latin typeface="Calibri"/>
                <a:cs typeface="Calibri"/>
              </a:rPr>
              <a:t> </a:t>
            </a:r>
            <a:r>
              <a:rPr lang="en-US" altLang="en-US" u="sng">
                <a:solidFill>
                  <a:srgbClr val="000000"/>
                </a:solidFill>
                <a:latin typeface="Calibri"/>
                <a:cs typeface="Calibri"/>
                <a:hlinkClick r:id="rId3"/>
              </a:rPr>
              <a:t>https://form.jotform.com/211944879133160</a:t>
            </a:r>
            <a:r>
              <a:rPr lang="en-US" altLang="en-US">
                <a:solidFill>
                  <a:srgbClr val="0000FF"/>
                </a:solidFill>
                <a:latin typeface="Calibri"/>
                <a:cs typeface="Calibri"/>
              </a:rPr>
              <a:t> </a:t>
            </a:r>
            <a:endParaRPr lang="en-US" altLang="en-US">
              <a:solidFill>
                <a:srgbClr val="000000"/>
              </a:solidFill>
              <a:latin typeface="Calibri"/>
              <a:cs typeface="Calibri"/>
            </a:endParaRPr>
          </a:p>
        </p:txBody>
      </p:sp>
      <p:sp>
        <p:nvSpPr>
          <p:cNvPr id="3" name="Footer Placeholder 2">
            <a:extLst>
              <a:ext uri="{FF2B5EF4-FFF2-40B4-BE49-F238E27FC236}">
                <a16:creationId xmlns:a16="http://schemas.microsoft.com/office/drawing/2014/main" id="{5F696713-9710-CCCB-8957-50BB49050DF4}"/>
              </a:ext>
            </a:extLst>
          </p:cNvPr>
          <p:cNvSpPr>
            <a:spLocks noGrp="1"/>
          </p:cNvSpPr>
          <p:nvPr>
            <p:ph type="ftr" sz="quarter" idx="10"/>
          </p:nvPr>
        </p:nvSpPr>
        <p:spPr/>
        <p:txBody>
          <a:bodyPr/>
          <a:lstStyle/>
          <a:p>
            <a:pPr>
              <a:defRPr/>
            </a:pPr>
            <a:endParaRPr lang="en-US" spc="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object 2">
            <a:extLst>
              <a:ext uri="{FF2B5EF4-FFF2-40B4-BE49-F238E27FC236}">
                <a16:creationId xmlns:a16="http://schemas.microsoft.com/office/drawing/2014/main" id="{0F4F6753-2589-BD92-ADBE-963BE209109D}"/>
              </a:ext>
            </a:extLst>
          </p:cNvPr>
          <p:cNvSpPr txBox="1">
            <a:spLocks noChangeArrowheads="1"/>
          </p:cNvSpPr>
          <p:nvPr/>
        </p:nvSpPr>
        <p:spPr bwMode="auto">
          <a:xfrm>
            <a:off x="468313" y="1492422"/>
            <a:ext cx="11252199" cy="5361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88900" rIns="0" bIns="0" anchor="t">
            <a:spAutoFit/>
          </a:bodyPr>
          <a:lstStyle>
            <a:lvl1pPr marL="127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a:solidFill>
                  <a:srgbClr val="585858"/>
                </a:solidFill>
                <a:latin typeface="Arial"/>
                <a:cs typeface="Arial"/>
              </a:rPr>
              <a:t>Program Managers have access to:</a:t>
            </a:r>
          </a:p>
          <a:p>
            <a:pPr eaLnBrk="1" hangingPunct="1"/>
            <a:endParaRPr lang="en-US" altLang="en-US" sz="2000">
              <a:solidFill>
                <a:srgbClr val="000000"/>
              </a:solidFill>
              <a:cs typeface="Arial" panose="020B0604020202020204" pitchFamily="34" charset="0"/>
            </a:endParaRPr>
          </a:p>
          <a:p>
            <a:pPr eaLnBrk="1" hangingPunct="1">
              <a:lnSpc>
                <a:spcPct val="125000"/>
              </a:lnSpc>
              <a:buFontTx/>
              <a:buChar char="•"/>
            </a:pPr>
            <a:r>
              <a:rPr lang="en-US" altLang="en-US" sz="2000">
                <a:solidFill>
                  <a:srgbClr val="585858"/>
                </a:solidFill>
                <a:latin typeface="Arial"/>
                <a:cs typeface="Arial"/>
              </a:rPr>
              <a:t> The </a:t>
            </a:r>
            <a:r>
              <a:rPr lang="en-US" altLang="en-US" sz="2000" b="1">
                <a:solidFill>
                  <a:srgbClr val="585858"/>
                </a:solidFill>
                <a:latin typeface="Arial"/>
                <a:cs typeface="Arial"/>
              </a:rPr>
              <a:t>PQA Basics "Take-it-Back</a:t>
            </a:r>
            <a:r>
              <a:rPr lang="en-US" altLang="en-US" sz="2000">
                <a:solidFill>
                  <a:srgbClr val="585858"/>
                </a:solidFill>
                <a:latin typeface="Arial"/>
                <a:cs typeface="Arial"/>
              </a:rPr>
              <a:t>" course containing materials for providing a staff overview</a:t>
            </a:r>
          </a:p>
          <a:p>
            <a:pPr eaLnBrk="1" hangingPunct="1">
              <a:lnSpc>
                <a:spcPct val="125000"/>
              </a:lnSpc>
            </a:pPr>
            <a:r>
              <a:rPr lang="en-US" altLang="en-US" sz="2000">
                <a:solidFill>
                  <a:srgbClr val="585858"/>
                </a:solidFill>
                <a:latin typeface="Arial"/>
                <a:cs typeface="Arial"/>
              </a:rPr>
              <a:t>	Search </a:t>
            </a:r>
            <a:r>
              <a:rPr lang="en-US" altLang="en-US" sz="2000" u="sng">
                <a:solidFill>
                  <a:srgbClr val="44B3E6"/>
                </a:solidFill>
                <a:latin typeface="Arial"/>
                <a:cs typeface="Arial"/>
                <a:hlinkClick r:id="rId2"/>
              </a:rPr>
              <a:t>https://collabornation.net/course-catalog</a:t>
            </a:r>
            <a:endParaRPr lang="en-US" altLang="en-US" sz="2000" u="sng">
              <a:solidFill>
                <a:srgbClr val="44B3E6"/>
              </a:solidFill>
              <a:latin typeface="Arial"/>
              <a:cs typeface="Arial"/>
            </a:endParaRPr>
          </a:p>
          <a:p>
            <a:pPr eaLnBrk="1" hangingPunct="1">
              <a:lnSpc>
                <a:spcPct val="125000"/>
              </a:lnSpc>
            </a:pPr>
            <a:endParaRPr lang="en-US" altLang="en-US" sz="2000">
              <a:solidFill>
                <a:srgbClr val="000000"/>
              </a:solidFill>
              <a:cs typeface="Arial" panose="020B0604020202020204" pitchFamily="34" charset="0"/>
            </a:endParaRPr>
          </a:p>
          <a:p>
            <a:pPr eaLnBrk="1" hangingPunct="1">
              <a:lnSpc>
                <a:spcPts val="3013"/>
              </a:lnSpc>
              <a:spcBef>
                <a:spcPts val="200"/>
              </a:spcBef>
              <a:buFont typeface="Arial" panose="020B0604020202020204" pitchFamily="34" charset="0"/>
              <a:buChar char="•"/>
            </a:pPr>
            <a:r>
              <a:rPr lang="en-US" altLang="en-US" sz="2000">
                <a:solidFill>
                  <a:srgbClr val="585858"/>
                </a:solidFill>
                <a:latin typeface="Arial"/>
                <a:cs typeface="Arial"/>
              </a:rPr>
              <a:t> A </a:t>
            </a:r>
            <a:r>
              <a:rPr lang="en-US" altLang="en-US" sz="2000" b="1">
                <a:solidFill>
                  <a:srgbClr val="585858"/>
                </a:solidFill>
                <a:latin typeface="Arial"/>
                <a:cs typeface="Arial"/>
              </a:rPr>
              <a:t>Teach-Back class</a:t>
            </a:r>
            <a:r>
              <a:rPr lang="en-US" altLang="en-US" sz="2000">
                <a:solidFill>
                  <a:srgbClr val="585858"/>
                </a:solidFill>
                <a:latin typeface="Arial"/>
                <a:cs typeface="Arial"/>
              </a:rPr>
              <a:t> for each of the </a:t>
            </a:r>
            <a:r>
              <a:rPr lang="en-US" sz="2000" b="1">
                <a:solidFill>
                  <a:srgbClr val="585858"/>
                </a:solidFill>
                <a:latin typeface="Arial"/>
                <a:cs typeface="Arial"/>
              </a:rPr>
              <a:t>PQA Youth Methods </a:t>
            </a:r>
            <a:r>
              <a:rPr lang="en-US" altLang="en-US" sz="2000">
                <a:solidFill>
                  <a:srgbClr val="585858"/>
                </a:solidFill>
                <a:latin typeface="Arial"/>
                <a:cs typeface="Arial"/>
              </a:rPr>
              <a:t>courses, </a:t>
            </a:r>
            <a:r>
              <a:rPr lang="en-US" altLang="en-US" sz="2000" u="sng">
                <a:solidFill>
                  <a:srgbClr val="585858"/>
                </a:solidFill>
                <a:latin typeface="Arial"/>
                <a:cs typeface="Arial"/>
              </a:rPr>
              <a:t>required each year</a:t>
            </a:r>
            <a:r>
              <a:rPr lang="en-US" altLang="en-US" sz="2000">
                <a:solidFill>
                  <a:srgbClr val="585858"/>
                </a:solidFill>
                <a:latin typeface="Arial"/>
                <a:cs typeface="Arial"/>
              </a:rPr>
              <a:t>, with </a:t>
            </a:r>
            <a:r>
              <a:rPr lang="en-US" sz="2000">
                <a:solidFill>
                  <a:srgbClr val="585858"/>
                </a:solidFill>
                <a:latin typeface="Arial"/>
                <a:cs typeface="Arial"/>
              </a:rPr>
              <a:t>a slide deck and resources for presenting the content to staff</a:t>
            </a:r>
            <a:endParaRPr lang="en-US" altLang="en-US">
              <a:latin typeface="Arial"/>
              <a:cs typeface="Arial"/>
            </a:endParaRPr>
          </a:p>
          <a:p>
            <a:pPr eaLnBrk="1" hangingPunct="1">
              <a:lnSpc>
                <a:spcPts val="3013"/>
              </a:lnSpc>
              <a:spcBef>
                <a:spcPts val="200"/>
              </a:spcBef>
            </a:pPr>
            <a:r>
              <a:rPr lang="en-US" altLang="en-US" sz="2000">
                <a:solidFill>
                  <a:srgbClr val="585858"/>
                </a:solidFill>
                <a:latin typeface="Arial"/>
                <a:cs typeface="Arial"/>
              </a:rPr>
              <a:t>	Go to </a:t>
            </a:r>
            <a:r>
              <a:rPr lang="en-US" altLang="en-US" sz="2000" u="sng">
                <a:solidFill>
                  <a:srgbClr val="44B3E6"/>
                </a:solidFill>
                <a:latin typeface="Arial"/>
                <a:cs typeface="Arial"/>
                <a:hlinkClick r:id="rId3"/>
              </a:rPr>
              <a:t>https://collabornation.net/sl/resources</a:t>
            </a:r>
            <a:endParaRPr lang="en-US" altLang="en-US" sz="2000" u="sng">
              <a:solidFill>
                <a:srgbClr val="44B3E6"/>
              </a:solidFill>
              <a:latin typeface="Arial"/>
              <a:cs typeface="Arial"/>
            </a:endParaRPr>
          </a:p>
          <a:p>
            <a:pPr eaLnBrk="1" hangingPunct="1">
              <a:lnSpc>
                <a:spcPts val="3013"/>
              </a:lnSpc>
              <a:spcBef>
                <a:spcPts val="200"/>
              </a:spcBef>
            </a:pPr>
            <a:endParaRPr lang="en-US" altLang="en-US" sz="2000">
              <a:solidFill>
                <a:srgbClr val="000000"/>
              </a:solidFill>
              <a:cs typeface="Arial" panose="020B0604020202020204" pitchFamily="34" charset="0"/>
            </a:endParaRPr>
          </a:p>
          <a:p>
            <a:pPr eaLnBrk="1" hangingPunct="1">
              <a:lnSpc>
                <a:spcPts val="3000"/>
              </a:lnSpc>
              <a:buFont typeface="Arial"/>
              <a:buChar char="•"/>
            </a:pPr>
            <a:r>
              <a:rPr lang="en-US" altLang="en-US" sz="2000">
                <a:solidFill>
                  <a:srgbClr val="585858"/>
                </a:solidFill>
                <a:latin typeface="Arial"/>
                <a:cs typeface="Arial"/>
              </a:rPr>
              <a:t> </a:t>
            </a:r>
            <a:r>
              <a:rPr lang="en-US" altLang="en-US" sz="2000" b="1">
                <a:solidFill>
                  <a:srgbClr val="585858"/>
                </a:solidFill>
                <a:latin typeface="Arial"/>
                <a:cs typeface="Arial"/>
              </a:rPr>
              <a:t>TBRI and Youth Mental Health First Aid</a:t>
            </a:r>
            <a:r>
              <a:rPr lang="en-US" altLang="en-US" sz="2000">
                <a:solidFill>
                  <a:srgbClr val="585858"/>
                </a:solidFill>
                <a:latin typeface="Arial"/>
                <a:cs typeface="Arial"/>
              </a:rPr>
              <a:t> courses for the </a:t>
            </a:r>
            <a:r>
              <a:rPr lang="en-US" sz="2000">
                <a:solidFill>
                  <a:srgbClr val="585858"/>
                </a:solidFill>
                <a:latin typeface="Arial"/>
                <a:cs typeface="Arial"/>
              </a:rPr>
              <a:t>Trauma Informed Care requirement, which is </a:t>
            </a:r>
            <a:r>
              <a:rPr lang="en-US" sz="2000" u="sng">
                <a:solidFill>
                  <a:srgbClr val="585858"/>
                </a:solidFill>
                <a:latin typeface="Arial"/>
                <a:cs typeface="Arial"/>
              </a:rPr>
              <a:t>only required once</a:t>
            </a:r>
            <a:r>
              <a:rPr lang="en-US" sz="2000">
                <a:solidFill>
                  <a:srgbClr val="585858"/>
                </a:solidFill>
                <a:latin typeface="Arial"/>
                <a:cs typeface="Arial"/>
              </a:rPr>
              <a:t>, </a:t>
            </a:r>
            <a:r>
              <a:rPr lang="en-US" altLang="en-US" sz="2000">
                <a:solidFill>
                  <a:srgbClr val="585858"/>
                </a:solidFill>
                <a:latin typeface="Arial"/>
                <a:cs typeface="Arial"/>
              </a:rPr>
              <a:t>found on the </a:t>
            </a:r>
            <a:r>
              <a:rPr lang="en-US" altLang="en-US" sz="2000" err="1">
                <a:solidFill>
                  <a:srgbClr val="585858"/>
                </a:solidFill>
                <a:latin typeface="Arial"/>
                <a:cs typeface="Arial"/>
              </a:rPr>
              <a:t>Collabornation</a:t>
            </a:r>
            <a:r>
              <a:rPr lang="en-US" altLang="en-US" sz="2000">
                <a:solidFill>
                  <a:srgbClr val="585858"/>
                </a:solidFill>
                <a:latin typeface="Arial"/>
                <a:cs typeface="Arial"/>
              </a:rPr>
              <a:t> course calendar (with other courses for expanding content knowledge)</a:t>
            </a:r>
            <a:endParaRPr lang="en-US">
              <a:cs typeface="Arial" panose="020B0604020202020204" pitchFamily="34" charset="0"/>
            </a:endParaRPr>
          </a:p>
          <a:p>
            <a:pPr eaLnBrk="1" hangingPunct="1">
              <a:lnSpc>
                <a:spcPts val="3000"/>
              </a:lnSpc>
            </a:pPr>
            <a:r>
              <a:rPr lang="en-US" altLang="en-US" sz="2000">
                <a:solidFill>
                  <a:srgbClr val="585858"/>
                </a:solidFill>
                <a:latin typeface="Arial"/>
                <a:cs typeface="Arial"/>
              </a:rPr>
              <a:t>	See </a:t>
            </a:r>
            <a:r>
              <a:rPr lang="en-US" altLang="en-US" sz="2000" u="sng">
                <a:solidFill>
                  <a:srgbClr val="44B3E6"/>
                </a:solidFill>
                <a:latin typeface="Arial"/>
                <a:cs typeface="Arial"/>
                <a:hlinkClick r:id="rId4"/>
              </a:rPr>
              <a:t>https://collabornation.net/sl/events/325</a:t>
            </a:r>
            <a:r>
              <a:rPr lang="en-US" altLang="en-US" sz="2000" u="sng">
                <a:solidFill>
                  <a:srgbClr val="44B3E6"/>
                </a:solidFill>
                <a:latin typeface="Arial"/>
                <a:cs typeface="Arial"/>
              </a:rPr>
              <a:t> </a:t>
            </a:r>
          </a:p>
          <a:p>
            <a:pPr>
              <a:lnSpc>
                <a:spcPts val="3000"/>
              </a:lnSpc>
            </a:pPr>
            <a:endParaRPr lang="en-US" altLang="en-US" sz="2000">
              <a:solidFill>
                <a:srgbClr val="000000"/>
              </a:solidFill>
              <a:cs typeface="Arial" panose="020B0604020202020204" pitchFamily="34" charset="0"/>
            </a:endParaRPr>
          </a:p>
        </p:txBody>
      </p:sp>
      <p:sp>
        <p:nvSpPr>
          <p:cNvPr id="4" name="object 4">
            <a:extLst>
              <a:ext uri="{FF2B5EF4-FFF2-40B4-BE49-F238E27FC236}">
                <a16:creationId xmlns:a16="http://schemas.microsoft.com/office/drawing/2014/main" id="{075724BB-337E-212C-6049-96A294F02039}"/>
              </a:ext>
            </a:extLst>
          </p:cNvPr>
          <p:cNvSpPr>
            <a:spLocks noGrp="1"/>
          </p:cNvSpPr>
          <p:nvPr>
            <p:ph type="sldNum" sz="quarter" idx="12"/>
          </p:nvPr>
        </p:nvSpPr>
        <p:spPr/>
        <p:txBody>
          <a:bodyPr vert="horz" tIns="3175" rtlCol="0"/>
          <a:lstStyle/>
          <a:p>
            <a:pPr>
              <a:defRPr/>
            </a:pPr>
            <a:fld id="{55DB4259-3387-4CE3-ADA7-DA2E07203E1B}" type="slidenum">
              <a:rPr/>
              <a:pPr>
                <a:defRPr/>
              </a:pPr>
              <a:t>15</a:t>
            </a:fld>
            <a:endParaRPr/>
          </a:p>
        </p:txBody>
      </p:sp>
      <p:sp>
        <p:nvSpPr>
          <p:cNvPr id="3" name="object 3">
            <a:extLst>
              <a:ext uri="{FF2B5EF4-FFF2-40B4-BE49-F238E27FC236}">
                <a16:creationId xmlns:a16="http://schemas.microsoft.com/office/drawing/2014/main" id="{58F298F7-6F7E-8C01-67A1-EC8DE7ACE847}"/>
              </a:ext>
            </a:extLst>
          </p:cNvPr>
          <p:cNvSpPr txBox="1">
            <a:spLocks noGrp="1"/>
          </p:cNvSpPr>
          <p:nvPr>
            <p:ph type="title"/>
          </p:nvPr>
        </p:nvSpPr>
        <p:spPr>
          <a:xfrm>
            <a:off x="292100" y="163513"/>
            <a:ext cx="8388076" cy="1063112"/>
          </a:xfrm>
        </p:spPr>
        <p:txBody>
          <a:bodyPr vert="horz" wrap="square" lIns="0" tIns="16510" rIns="0" bIns="0" rtlCol="0" anchor="t">
            <a:spAutoFit/>
          </a:bodyPr>
          <a:lstStyle/>
          <a:p>
            <a:pPr marL="12700" eaLnBrk="1" fontAlgn="auto" hangingPunct="1">
              <a:spcBef>
                <a:spcPts val="130"/>
              </a:spcBef>
              <a:spcAft>
                <a:spcPts val="0"/>
              </a:spcAft>
              <a:defRPr/>
            </a:pPr>
            <a:r>
              <a:rPr lang="en-US" sz="3400" spc="-10">
                <a:solidFill>
                  <a:srgbClr val="585858"/>
                </a:solidFill>
              </a:rPr>
              <a:t>COLLABORNATION RESOURCES for  </a:t>
            </a:r>
            <a:br>
              <a:rPr lang="en-US" sz="3400" spc="-10"/>
            </a:br>
            <a:r>
              <a:rPr lang="en-US" sz="3400">
                <a:solidFill>
                  <a:srgbClr val="585858"/>
                </a:solidFill>
              </a:rPr>
              <a:t>your TRAINING DELIVERABLES</a:t>
            </a:r>
            <a:endParaRPr lang="en-US" sz="3400"/>
          </a:p>
        </p:txBody>
      </p:sp>
      <p:sp>
        <p:nvSpPr>
          <p:cNvPr id="2" name="Footer Placeholder 1">
            <a:extLst>
              <a:ext uri="{FF2B5EF4-FFF2-40B4-BE49-F238E27FC236}">
                <a16:creationId xmlns:a16="http://schemas.microsoft.com/office/drawing/2014/main" id="{7FBBA778-DE0E-C981-B41E-E96FA5D3C914}"/>
              </a:ext>
            </a:extLst>
          </p:cNvPr>
          <p:cNvSpPr>
            <a:spLocks noGrp="1"/>
          </p:cNvSpPr>
          <p:nvPr>
            <p:ph type="ftr" sz="quarter" idx="10"/>
          </p:nvPr>
        </p:nvSpPr>
        <p:spPr/>
        <p:txBody>
          <a:bodyPr/>
          <a:lstStyle/>
          <a:p>
            <a:pPr>
              <a:defRPr/>
            </a:pPr>
            <a:endParaRPr lang="en-US" spc="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object 2">
            <a:extLst>
              <a:ext uri="{FF2B5EF4-FFF2-40B4-BE49-F238E27FC236}">
                <a16:creationId xmlns:a16="http://schemas.microsoft.com/office/drawing/2014/main" id="{1C00EEDE-3EBB-D290-3948-A184F380B2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3" r="233" b="43333"/>
          <a:stretch>
            <a:fillRect/>
          </a:stretch>
        </p:blipFill>
        <p:spPr bwMode="auto">
          <a:xfrm>
            <a:off x="-3995" y="0"/>
            <a:ext cx="12192000" cy="377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EEF54F0B-087A-BCF4-2C6F-D0DBB69471AF}"/>
              </a:ext>
            </a:extLst>
          </p:cNvPr>
          <p:cNvSpPr txBox="1"/>
          <p:nvPr/>
        </p:nvSpPr>
        <p:spPr>
          <a:xfrm>
            <a:off x="533400" y="4768137"/>
            <a:ext cx="3571876" cy="1779974"/>
          </a:xfrm>
          <a:prstGeom prst="rect">
            <a:avLst/>
          </a:prstGeom>
          <a:noFill/>
          <a:scene3d>
            <a:camera prst="obliqueTopLeft"/>
            <a:lightRig rig="threePt" dir="t"/>
          </a:scene3d>
        </p:spPr>
        <p:txBody>
          <a:bodyPr>
            <a:spAutoFit/>
          </a:bodyPr>
          <a:lstStyle/>
          <a:p>
            <a:pPr marL="12700" marR="5080" eaLnBrk="1" fontAlgn="auto" hangingPunct="1">
              <a:lnSpc>
                <a:spcPct val="100499"/>
              </a:lnSpc>
              <a:spcBef>
                <a:spcPts val="105"/>
              </a:spcBef>
              <a:spcAft>
                <a:spcPts val="0"/>
              </a:spcAft>
              <a:defRPr/>
            </a:pPr>
            <a:r>
              <a:rPr lang="en-US" sz="4000" b="1" kern="0" spc="-10">
                <a:solidFill>
                  <a:srgbClr val="439CBA"/>
                </a:solidFill>
                <a:latin typeface="Arial"/>
                <a:cs typeface="Arial"/>
              </a:rPr>
              <a:t>PQA </a:t>
            </a:r>
          </a:p>
          <a:p>
            <a:pPr marL="12700" marR="5080" eaLnBrk="1" fontAlgn="auto" hangingPunct="1">
              <a:lnSpc>
                <a:spcPct val="100499"/>
              </a:lnSpc>
              <a:spcBef>
                <a:spcPts val="105"/>
              </a:spcBef>
              <a:spcAft>
                <a:spcPts val="0"/>
              </a:spcAft>
              <a:defRPr/>
            </a:pPr>
            <a:r>
              <a:rPr lang="en-US" sz="4000" b="1" kern="0" spc="-20">
                <a:solidFill>
                  <a:srgbClr val="439CBA"/>
                </a:solidFill>
                <a:latin typeface="Arial"/>
                <a:cs typeface="Arial"/>
              </a:rPr>
              <a:t>Assessmen</a:t>
            </a:r>
            <a:r>
              <a:rPr lang="en-US" sz="4800" b="1" kern="0" spc="-20">
                <a:solidFill>
                  <a:srgbClr val="439CBA"/>
                </a:solidFill>
                <a:latin typeface="Arial"/>
                <a:cs typeface="Arial"/>
              </a:rPr>
              <a:t>t</a:t>
            </a:r>
          </a:p>
          <a:p>
            <a:pPr marL="12700" marR="5080" eaLnBrk="1" fontAlgn="auto" hangingPunct="1">
              <a:lnSpc>
                <a:spcPct val="100499"/>
              </a:lnSpc>
              <a:spcBef>
                <a:spcPts val="105"/>
              </a:spcBef>
              <a:spcAft>
                <a:spcPts val="0"/>
              </a:spcAft>
              <a:defRPr/>
            </a:pPr>
            <a:endParaRPr lang="en-US" sz="2000" b="1" kern="0" spc="-20">
              <a:solidFill>
                <a:srgbClr val="439CBA"/>
              </a:solidFill>
              <a:latin typeface="Arial"/>
              <a:cs typeface="Arial"/>
            </a:endParaRPr>
          </a:p>
        </p:txBody>
      </p:sp>
      <p:sp>
        <p:nvSpPr>
          <p:cNvPr id="10" name="TextBox 9">
            <a:extLst>
              <a:ext uri="{FF2B5EF4-FFF2-40B4-BE49-F238E27FC236}">
                <a16:creationId xmlns:a16="http://schemas.microsoft.com/office/drawing/2014/main" id="{95DE766E-6D60-C849-64DB-6BD1816AB36F}"/>
              </a:ext>
            </a:extLst>
          </p:cNvPr>
          <p:cNvSpPr txBox="1"/>
          <p:nvPr/>
        </p:nvSpPr>
        <p:spPr>
          <a:xfrm>
            <a:off x="5008799" y="3479772"/>
            <a:ext cx="6814214" cy="3567643"/>
          </a:xfrm>
          <a:prstGeom prst="rect">
            <a:avLst/>
          </a:prstGeom>
          <a:noFill/>
          <a:scene3d>
            <a:camera prst="obliqueTopLeft"/>
            <a:lightRig rig="threePt" dir="t">
              <a:rot lat="0" lon="0" rev="5400000"/>
            </a:lightRig>
          </a:scene3d>
          <a:sp3d prstMaterial="softEdge"/>
        </p:spPr>
        <p:txBody>
          <a:bodyPr wrap="square" lIns="91440" tIns="45720" rIns="91440" bIns="45720" anchor="t">
            <a:spAutoFit/>
          </a:bodyPr>
          <a:lstStyle/>
          <a:p>
            <a:pPr marL="12700" marR="5080" eaLnBrk="1" fontAlgn="auto" hangingPunct="1">
              <a:lnSpc>
                <a:spcPct val="100499"/>
              </a:lnSpc>
              <a:spcBef>
                <a:spcPts val="105"/>
              </a:spcBef>
              <a:spcAft>
                <a:spcPts val="0"/>
              </a:spcAft>
              <a:defRPr/>
            </a:pPr>
            <a:r>
              <a:rPr lang="en-US" sz="2500" b="1" kern="0" spc="-20">
                <a:solidFill>
                  <a:srgbClr val="439CBA"/>
                </a:solidFill>
                <a:latin typeface="Arial"/>
                <a:cs typeface="Arial"/>
              </a:rPr>
              <a:t>Your Quality Manager will </a:t>
            </a:r>
            <a:endParaRPr lang="en-US" sz="2500">
              <a:solidFill>
                <a:srgbClr val="000000"/>
              </a:solidFill>
              <a:cs typeface="Arial" panose="020B0604020202020204" pitchFamily="34" charset="0"/>
            </a:endParaRPr>
          </a:p>
          <a:p>
            <a:pPr marL="12700" marR="5080">
              <a:lnSpc>
                <a:spcPct val="100499"/>
              </a:lnSpc>
              <a:spcBef>
                <a:spcPts val="105"/>
              </a:spcBef>
              <a:spcAft>
                <a:spcPts val="0"/>
              </a:spcAft>
              <a:defRPr/>
            </a:pPr>
            <a:endParaRPr lang="en-US" sz="1500" b="1" kern="0" spc="-20">
              <a:solidFill>
                <a:srgbClr val="439CBA"/>
              </a:solidFill>
              <a:latin typeface="Arial"/>
              <a:cs typeface="Arial"/>
            </a:endParaRPr>
          </a:p>
          <a:p>
            <a:pPr marL="469900" marR="5080" indent="-457200" eaLnBrk="1" fontAlgn="auto" hangingPunct="1">
              <a:lnSpc>
                <a:spcPct val="100499"/>
              </a:lnSpc>
              <a:spcBef>
                <a:spcPts val="105"/>
              </a:spcBef>
              <a:spcAft>
                <a:spcPts val="0"/>
              </a:spcAft>
              <a:buFont typeface="Wingdings"/>
              <a:buChar char="ü"/>
              <a:defRPr/>
            </a:pPr>
            <a:r>
              <a:rPr lang="en-US" sz="2000" b="1" kern="0" spc="-20">
                <a:solidFill>
                  <a:srgbClr val="439CBA"/>
                </a:solidFill>
                <a:latin typeface="Arial"/>
                <a:cs typeface="Arial"/>
              </a:rPr>
              <a:t>Make site visits to offer technical support on your program quality goals  </a:t>
            </a:r>
            <a:endParaRPr lang="en-US" sz="2000" b="1" kern="0" spc="-20">
              <a:solidFill>
                <a:srgbClr val="439CBA"/>
              </a:solidFill>
              <a:cs typeface="Arial"/>
            </a:endParaRPr>
          </a:p>
          <a:p>
            <a:pPr marL="12700" marR="5080">
              <a:lnSpc>
                <a:spcPct val="100499"/>
              </a:lnSpc>
              <a:spcBef>
                <a:spcPts val="105"/>
              </a:spcBef>
              <a:spcAft>
                <a:spcPts val="0"/>
              </a:spcAft>
              <a:defRPr/>
            </a:pPr>
            <a:endParaRPr lang="en-US" sz="2000" b="1" kern="0" spc="-20">
              <a:solidFill>
                <a:srgbClr val="439CBA"/>
              </a:solidFill>
              <a:latin typeface="Arial"/>
              <a:cs typeface="Arial"/>
            </a:endParaRPr>
          </a:p>
          <a:p>
            <a:pPr marL="469900" marR="5080" indent="-457200">
              <a:lnSpc>
                <a:spcPct val="100499"/>
              </a:lnSpc>
              <a:spcBef>
                <a:spcPts val="105"/>
              </a:spcBef>
              <a:spcAft>
                <a:spcPts val="0"/>
              </a:spcAft>
              <a:buFont typeface="Wingdings"/>
              <a:buChar char="ü"/>
              <a:defRPr/>
            </a:pPr>
            <a:r>
              <a:rPr lang="en-US" sz="2000" b="1" kern="0" spc="-20">
                <a:solidFill>
                  <a:srgbClr val="439CBA"/>
                </a:solidFill>
                <a:latin typeface="Arial"/>
                <a:cs typeface="Arial"/>
              </a:rPr>
              <a:t>Help with your PQA self-assessment done Oct. to Nov. 2022 and review the Scores Report</a:t>
            </a:r>
            <a:endParaRPr lang="en-US">
              <a:cs typeface="Arial"/>
            </a:endParaRPr>
          </a:p>
          <a:p>
            <a:pPr marL="12700" marR="5080">
              <a:lnSpc>
                <a:spcPct val="100499"/>
              </a:lnSpc>
              <a:spcBef>
                <a:spcPts val="105"/>
              </a:spcBef>
              <a:spcAft>
                <a:spcPts val="0"/>
              </a:spcAft>
              <a:defRPr/>
            </a:pPr>
            <a:endParaRPr lang="en-US" sz="2000" b="1" kern="0" spc="-20">
              <a:solidFill>
                <a:srgbClr val="439CBA"/>
              </a:solidFill>
              <a:latin typeface="Arial"/>
              <a:cs typeface="Arial"/>
            </a:endParaRPr>
          </a:p>
          <a:p>
            <a:pPr marL="469900" marR="5080" indent="-457200">
              <a:lnSpc>
                <a:spcPct val="100499"/>
              </a:lnSpc>
              <a:spcBef>
                <a:spcPts val="105"/>
              </a:spcBef>
              <a:spcAft>
                <a:spcPts val="0"/>
              </a:spcAft>
              <a:buFont typeface="Wingdings"/>
              <a:buChar char="ü"/>
              <a:defRPr/>
            </a:pPr>
            <a:r>
              <a:rPr lang="en-US" sz="2000" b="1" kern="0" spc="-20">
                <a:solidFill>
                  <a:srgbClr val="439CBA"/>
                </a:solidFill>
                <a:latin typeface="Arial"/>
                <a:cs typeface="Arial"/>
              </a:rPr>
              <a:t>Conduct an SA or YPQA external assessment from  Feb. to April 2023 and review Scores Report  </a:t>
            </a:r>
            <a:endParaRPr lang="en-US" sz="2000" kern="0" spc="-20">
              <a:latin typeface="Arial"/>
              <a:cs typeface="Arial"/>
            </a:endParaRPr>
          </a:p>
          <a:p>
            <a:pPr marL="469900" marR="5080" indent="-457200">
              <a:lnSpc>
                <a:spcPct val="100499"/>
              </a:lnSpc>
              <a:spcBef>
                <a:spcPts val="105"/>
              </a:spcBef>
              <a:spcAft>
                <a:spcPts val="0"/>
              </a:spcAft>
              <a:buFont typeface="Wingdings"/>
              <a:buChar char="ü"/>
              <a:defRPr/>
            </a:pPr>
            <a:endParaRPr lang="en-US" sz="2000" b="1" kern="0" spc="-20">
              <a:solidFill>
                <a:srgbClr val="439CBA"/>
              </a:solidFill>
              <a:latin typeface="Arial"/>
              <a:cs typeface="Arial"/>
            </a:endParaRPr>
          </a:p>
        </p:txBody>
      </p:sp>
      <p:sp>
        <p:nvSpPr>
          <p:cNvPr id="2" name="Slide Number Placeholder 1">
            <a:extLst>
              <a:ext uri="{FF2B5EF4-FFF2-40B4-BE49-F238E27FC236}">
                <a16:creationId xmlns:a16="http://schemas.microsoft.com/office/drawing/2014/main" id="{D662A340-C8B1-41FD-D8FB-AECCFE3FB0CC}"/>
              </a:ext>
            </a:extLst>
          </p:cNvPr>
          <p:cNvSpPr>
            <a:spLocks noGrp="1"/>
          </p:cNvSpPr>
          <p:nvPr>
            <p:ph type="sldNum" sz="quarter" idx="12"/>
          </p:nvPr>
        </p:nvSpPr>
        <p:spPr/>
        <p:txBody>
          <a:bodyPr/>
          <a:lstStyle/>
          <a:p>
            <a:pPr>
              <a:defRPr/>
            </a:pPr>
            <a:fld id="{ADB5DD70-8F78-499A-819B-3FE6A2DC8E06}" type="slidenum">
              <a:rPr lang="en-US"/>
              <a:pPr>
                <a:defRPr/>
              </a:pPr>
              <a:t>16</a:t>
            </a:fld>
            <a:endParaRPr lang="en-US"/>
          </a:p>
        </p:txBody>
      </p:sp>
      <p:sp>
        <p:nvSpPr>
          <p:cNvPr id="3" name="Footer Placeholder 2">
            <a:extLst>
              <a:ext uri="{FF2B5EF4-FFF2-40B4-BE49-F238E27FC236}">
                <a16:creationId xmlns:a16="http://schemas.microsoft.com/office/drawing/2014/main" id="{15A0E69C-BE6C-C71F-DE1B-3FC0BCC77616}"/>
              </a:ext>
            </a:extLst>
          </p:cNvPr>
          <p:cNvSpPr>
            <a:spLocks noGrp="1"/>
          </p:cNvSpPr>
          <p:nvPr>
            <p:ph type="ftr" sz="quarter" idx="10"/>
          </p:nvPr>
        </p:nvSpPr>
        <p:spPr/>
        <p:txBody>
          <a:bodyPr/>
          <a:lstStyle/>
          <a:p>
            <a:pPr>
              <a:defRPr/>
            </a:pPr>
            <a:endParaRPr lang="en-US" spc="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Placeholder 2">
            <a:extLst>
              <a:ext uri="{FF2B5EF4-FFF2-40B4-BE49-F238E27FC236}">
                <a16:creationId xmlns:a16="http://schemas.microsoft.com/office/drawing/2014/main" id="{A43DBEC3-896C-B291-DACC-56A0E276B90C}"/>
              </a:ext>
            </a:extLst>
          </p:cNvPr>
          <p:cNvSpPr>
            <a:spLocks noGrp="1" noChangeArrowheads="1"/>
          </p:cNvSpPr>
          <p:nvPr>
            <p:ph type="body" sz="quarter" idx="11"/>
          </p:nvPr>
        </p:nvSpPr>
        <p:spPr>
          <a:xfrm>
            <a:off x="1042988" y="2000250"/>
            <a:ext cx="10588625" cy="522289"/>
          </a:xfrm>
        </p:spPr>
        <p:txBody>
          <a:bodyPr>
            <a:normAutofit fontScale="62500" lnSpcReduction="20000"/>
          </a:bodyPr>
          <a:lstStyle/>
          <a:p>
            <a:pPr algn="ctr">
              <a:spcBef>
                <a:spcPct val="0"/>
              </a:spcBef>
            </a:pPr>
            <a:r>
              <a:rPr lang="en-US" altLang="en-US" sz="7200">
                <a:solidFill>
                  <a:srgbClr val="00B0F0"/>
                </a:solidFill>
                <a:cs typeface="Arial"/>
              </a:rPr>
              <a:t>Communications </a:t>
            </a:r>
            <a:endParaRPr lang="en-US" altLang="en-US" sz="7200">
              <a:solidFill>
                <a:srgbClr val="00B0F0"/>
              </a:solidFill>
              <a:cs typeface="Arial" panose="020B0604020202020204" pitchFamily="34" charset="0"/>
            </a:endParaRPr>
          </a:p>
        </p:txBody>
      </p:sp>
      <p:sp>
        <p:nvSpPr>
          <p:cNvPr id="41987" name="Footer Placeholder 1">
            <a:extLst>
              <a:ext uri="{FF2B5EF4-FFF2-40B4-BE49-F238E27FC236}">
                <a16:creationId xmlns:a16="http://schemas.microsoft.com/office/drawing/2014/main" id="{4CE88D15-9F6B-F330-4516-61A58C6C35EE}"/>
              </a:ext>
            </a:extLst>
          </p:cNvPr>
          <p:cNvSpPr>
            <a:spLocks noGrp="1" noChangeArrowheads="1"/>
          </p:cNvSpPr>
          <p:nvPr>
            <p:ph type="ftr"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solidFill>
                <a:srgbClr val="B5B5B5"/>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object 2">
            <a:extLst>
              <a:ext uri="{FF2B5EF4-FFF2-40B4-BE49-F238E27FC236}">
                <a16:creationId xmlns:a16="http://schemas.microsoft.com/office/drawing/2014/main" id="{E0597EE0-0DEF-4DBA-0A38-74D3DA165078}"/>
              </a:ext>
            </a:extLst>
          </p:cNvPr>
          <p:cNvGrpSpPr>
            <a:grpSpLocks/>
          </p:cNvGrpSpPr>
          <p:nvPr/>
        </p:nvGrpSpPr>
        <p:grpSpPr bwMode="auto">
          <a:xfrm>
            <a:off x="0" y="1235075"/>
            <a:ext cx="4924425" cy="4914900"/>
            <a:chOff x="0" y="1219200"/>
            <a:chExt cx="4925060" cy="4914900"/>
          </a:xfrm>
        </p:grpSpPr>
        <p:pic>
          <p:nvPicPr>
            <p:cNvPr id="43015" name="object 3">
              <a:extLst>
                <a:ext uri="{FF2B5EF4-FFF2-40B4-BE49-F238E27FC236}">
                  <a16:creationId xmlns:a16="http://schemas.microsoft.com/office/drawing/2014/main" id="{0F3B90DD-2280-E706-815E-BC32DAE9D2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4371974"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6" name="object 4">
              <a:extLst>
                <a:ext uri="{FF2B5EF4-FFF2-40B4-BE49-F238E27FC236}">
                  <a16:creationId xmlns:a16="http://schemas.microsoft.com/office/drawing/2014/main" id="{51E096FC-FA85-D972-658D-A9A5858AA61A}"/>
                </a:ext>
              </a:extLst>
            </p:cNvPr>
            <p:cNvSpPr>
              <a:spLocks/>
            </p:cNvSpPr>
            <p:nvPr/>
          </p:nvSpPr>
          <p:spPr bwMode="auto">
            <a:xfrm>
              <a:off x="3857625" y="1257300"/>
              <a:ext cx="1038225" cy="1028700"/>
            </a:xfrm>
            <a:custGeom>
              <a:avLst/>
              <a:gdLst>
                <a:gd name="T0" fmla="*/ 866775 w 1038225"/>
                <a:gd name="T1" fmla="*/ 0 h 1028700"/>
                <a:gd name="T2" fmla="*/ 171450 w 1038225"/>
                <a:gd name="T3" fmla="*/ 0 h 1028700"/>
                <a:gd name="T4" fmla="*/ 125853 w 1038225"/>
                <a:gd name="T5" fmla="*/ 6120 h 1028700"/>
                <a:gd name="T6" fmla="*/ 84892 w 1038225"/>
                <a:gd name="T7" fmla="*/ 23396 h 1028700"/>
                <a:gd name="T8" fmla="*/ 50196 w 1038225"/>
                <a:gd name="T9" fmla="*/ 50196 h 1028700"/>
                <a:gd name="T10" fmla="*/ 23396 w 1038225"/>
                <a:gd name="T11" fmla="*/ 84892 h 1028700"/>
                <a:gd name="T12" fmla="*/ 6120 w 1038225"/>
                <a:gd name="T13" fmla="*/ 125853 h 1028700"/>
                <a:gd name="T14" fmla="*/ 0 w 1038225"/>
                <a:gd name="T15" fmla="*/ 171450 h 1028700"/>
                <a:gd name="T16" fmla="*/ 0 w 1038225"/>
                <a:gd name="T17" fmla="*/ 857250 h 1028700"/>
                <a:gd name="T18" fmla="*/ 6120 w 1038225"/>
                <a:gd name="T19" fmla="*/ 902846 h 1028700"/>
                <a:gd name="T20" fmla="*/ 23396 w 1038225"/>
                <a:gd name="T21" fmla="*/ 943807 h 1028700"/>
                <a:gd name="T22" fmla="*/ 50196 w 1038225"/>
                <a:gd name="T23" fmla="*/ 978503 h 1028700"/>
                <a:gd name="T24" fmla="*/ 84892 w 1038225"/>
                <a:gd name="T25" fmla="*/ 1005303 h 1028700"/>
                <a:gd name="T26" fmla="*/ 125853 w 1038225"/>
                <a:gd name="T27" fmla="*/ 1022579 h 1028700"/>
                <a:gd name="T28" fmla="*/ 171450 w 1038225"/>
                <a:gd name="T29" fmla="*/ 1028700 h 1028700"/>
                <a:gd name="T30" fmla="*/ 866775 w 1038225"/>
                <a:gd name="T31" fmla="*/ 1028700 h 1028700"/>
                <a:gd name="T32" fmla="*/ 912371 w 1038225"/>
                <a:gd name="T33" fmla="*/ 1022579 h 1028700"/>
                <a:gd name="T34" fmla="*/ 953332 w 1038225"/>
                <a:gd name="T35" fmla="*/ 1005303 h 1028700"/>
                <a:gd name="T36" fmla="*/ 988028 w 1038225"/>
                <a:gd name="T37" fmla="*/ 978503 h 1028700"/>
                <a:gd name="T38" fmla="*/ 1014828 w 1038225"/>
                <a:gd name="T39" fmla="*/ 943807 h 1028700"/>
                <a:gd name="T40" fmla="*/ 1032104 w 1038225"/>
                <a:gd name="T41" fmla="*/ 902846 h 1028700"/>
                <a:gd name="T42" fmla="*/ 1038225 w 1038225"/>
                <a:gd name="T43" fmla="*/ 857250 h 1028700"/>
                <a:gd name="T44" fmla="*/ 1038225 w 1038225"/>
                <a:gd name="T45" fmla="*/ 171450 h 1028700"/>
                <a:gd name="T46" fmla="*/ 1032104 w 1038225"/>
                <a:gd name="T47" fmla="*/ 125853 h 1028700"/>
                <a:gd name="T48" fmla="*/ 1014828 w 1038225"/>
                <a:gd name="T49" fmla="*/ 84892 h 1028700"/>
                <a:gd name="T50" fmla="*/ 988028 w 1038225"/>
                <a:gd name="T51" fmla="*/ 50196 h 1028700"/>
                <a:gd name="T52" fmla="*/ 953332 w 1038225"/>
                <a:gd name="T53" fmla="*/ 23396 h 1028700"/>
                <a:gd name="T54" fmla="*/ 912371 w 1038225"/>
                <a:gd name="T55" fmla="*/ 6120 h 1028700"/>
                <a:gd name="T56" fmla="*/ 866775 w 1038225"/>
                <a:gd name="T57" fmla="*/ 0 h 1028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38225" h="1028700">
                  <a:moveTo>
                    <a:pt x="866775" y="0"/>
                  </a:moveTo>
                  <a:lnTo>
                    <a:pt x="171450" y="0"/>
                  </a:lnTo>
                  <a:lnTo>
                    <a:pt x="125853" y="6120"/>
                  </a:lnTo>
                  <a:lnTo>
                    <a:pt x="84892" y="23396"/>
                  </a:lnTo>
                  <a:lnTo>
                    <a:pt x="50196" y="50196"/>
                  </a:lnTo>
                  <a:lnTo>
                    <a:pt x="23396" y="84892"/>
                  </a:lnTo>
                  <a:lnTo>
                    <a:pt x="6120" y="125853"/>
                  </a:lnTo>
                  <a:lnTo>
                    <a:pt x="0" y="171450"/>
                  </a:lnTo>
                  <a:lnTo>
                    <a:pt x="0" y="857250"/>
                  </a:lnTo>
                  <a:lnTo>
                    <a:pt x="6120" y="902846"/>
                  </a:lnTo>
                  <a:lnTo>
                    <a:pt x="23396" y="943807"/>
                  </a:lnTo>
                  <a:lnTo>
                    <a:pt x="50196" y="978503"/>
                  </a:lnTo>
                  <a:lnTo>
                    <a:pt x="84892" y="1005303"/>
                  </a:lnTo>
                  <a:lnTo>
                    <a:pt x="125853" y="1022579"/>
                  </a:lnTo>
                  <a:lnTo>
                    <a:pt x="171450" y="1028700"/>
                  </a:lnTo>
                  <a:lnTo>
                    <a:pt x="866775" y="1028700"/>
                  </a:lnTo>
                  <a:lnTo>
                    <a:pt x="912371" y="1022579"/>
                  </a:lnTo>
                  <a:lnTo>
                    <a:pt x="953332" y="1005303"/>
                  </a:lnTo>
                  <a:lnTo>
                    <a:pt x="988028" y="978503"/>
                  </a:lnTo>
                  <a:lnTo>
                    <a:pt x="1014828" y="943807"/>
                  </a:lnTo>
                  <a:lnTo>
                    <a:pt x="1032104" y="902846"/>
                  </a:lnTo>
                  <a:lnTo>
                    <a:pt x="1038225" y="857250"/>
                  </a:lnTo>
                  <a:lnTo>
                    <a:pt x="1038225" y="171450"/>
                  </a:lnTo>
                  <a:lnTo>
                    <a:pt x="1032104" y="125853"/>
                  </a:lnTo>
                  <a:lnTo>
                    <a:pt x="1014828" y="84892"/>
                  </a:lnTo>
                  <a:lnTo>
                    <a:pt x="988028" y="50196"/>
                  </a:lnTo>
                  <a:lnTo>
                    <a:pt x="953332" y="23396"/>
                  </a:lnTo>
                  <a:lnTo>
                    <a:pt x="912371" y="6120"/>
                  </a:lnTo>
                  <a:lnTo>
                    <a:pt x="866775" y="0"/>
                  </a:lnTo>
                  <a:close/>
                </a:path>
              </a:pathLst>
            </a:custGeom>
            <a:solidFill>
              <a:srgbClr val="E4393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43017" name="object 5">
              <a:extLst>
                <a:ext uri="{FF2B5EF4-FFF2-40B4-BE49-F238E27FC236}">
                  <a16:creationId xmlns:a16="http://schemas.microsoft.com/office/drawing/2014/main" id="{767DE6A7-34E6-032C-A004-F105793E6939}"/>
                </a:ext>
              </a:extLst>
            </p:cNvPr>
            <p:cNvSpPr>
              <a:spLocks/>
            </p:cNvSpPr>
            <p:nvPr/>
          </p:nvSpPr>
          <p:spPr bwMode="auto">
            <a:xfrm>
              <a:off x="3884689" y="1474977"/>
              <a:ext cx="984885" cy="594360"/>
            </a:xfrm>
            <a:custGeom>
              <a:avLst/>
              <a:gdLst>
                <a:gd name="T0" fmla="*/ 634453 w 984885"/>
                <a:gd name="T1" fmla="*/ 196951 h 594360"/>
                <a:gd name="T2" fmla="*/ 617804 w 984885"/>
                <a:gd name="T3" fmla="*/ 254482 h 594360"/>
                <a:gd name="T4" fmla="*/ 556044 w 984885"/>
                <a:gd name="T5" fmla="*/ 351561 h 594360"/>
                <a:gd name="T6" fmla="*/ 538937 w 984885"/>
                <a:gd name="T7" fmla="*/ 341871 h 594360"/>
                <a:gd name="T8" fmla="*/ 573608 w 984885"/>
                <a:gd name="T9" fmla="*/ 254482 h 594360"/>
                <a:gd name="T10" fmla="*/ 573608 w 984885"/>
                <a:gd name="T11" fmla="*/ 233273 h 594360"/>
                <a:gd name="T12" fmla="*/ 552094 w 984885"/>
                <a:gd name="T13" fmla="*/ 167652 h 594360"/>
                <a:gd name="T14" fmla="*/ 545757 w 984885"/>
                <a:gd name="T15" fmla="*/ 281305 h 594360"/>
                <a:gd name="T16" fmla="*/ 502970 w 984885"/>
                <a:gd name="T17" fmla="*/ 351078 h 594360"/>
                <a:gd name="T18" fmla="*/ 552094 w 984885"/>
                <a:gd name="T19" fmla="*/ 254482 h 594360"/>
                <a:gd name="T20" fmla="*/ 502970 w 984885"/>
                <a:gd name="T21" fmla="*/ 137845 h 594360"/>
                <a:gd name="T22" fmla="*/ 535317 w 984885"/>
                <a:gd name="T23" fmla="*/ 181038 h 594360"/>
                <a:gd name="T24" fmla="*/ 552094 w 984885"/>
                <a:gd name="T25" fmla="*/ 167652 h 594360"/>
                <a:gd name="T26" fmla="*/ 518490 w 984885"/>
                <a:gd name="T27" fmla="*/ 121843 h 594360"/>
                <a:gd name="T28" fmla="*/ 607936 w 984885"/>
                <a:gd name="T29" fmla="*/ 194360 h 594360"/>
                <a:gd name="T30" fmla="*/ 613194 w 984885"/>
                <a:gd name="T31" fmla="*/ 156210 h 594360"/>
                <a:gd name="T32" fmla="*/ 575576 w 984885"/>
                <a:gd name="T33" fmla="*/ 121412 h 594360"/>
                <a:gd name="T34" fmla="*/ 481571 w 984885"/>
                <a:gd name="T35" fmla="*/ 97142 h 594360"/>
                <a:gd name="T36" fmla="*/ 481571 w 984885"/>
                <a:gd name="T37" fmla="*/ 254482 h 594360"/>
                <a:gd name="T38" fmla="*/ 468299 w 984885"/>
                <a:gd name="T39" fmla="*/ 366445 h 594360"/>
                <a:gd name="T40" fmla="*/ 376859 w 984885"/>
                <a:gd name="T41" fmla="*/ 293941 h 594360"/>
                <a:gd name="T42" fmla="*/ 419265 w 984885"/>
                <a:gd name="T43" fmla="*/ 285635 h 594360"/>
                <a:gd name="T44" fmla="*/ 468299 w 984885"/>
                <a:gd name="T45" fmla="*/ 366445 h 594360"/>
                <a:gd name="T46" fmla="*/ 450265 w 984885"/>
                <a:gd name="T47" fmla="*/ 305892 h 594360"/>
                <a:gd name="T48" fmla="*/ 481571 w 984885"/>
                <a:gd name="T49" fmla="*/ 254482 h 594360"/>
                <a:gd name="T50" fmla="*/ 440131 w 984885"/>
                <a:gd name="T51" fmla="*/ 206857 h 594360"/>
                <a:gd name="T52" fmla="*/ 481571 w 984885"/>
                <a:gd name="T53" fmla="*/ 137845 h 594360"/>
                <a:gd name="T54" fmla="*/ 468083 w 984885"/>
                <a:gd name="T55" fmla="*/ 121412 h 594360"/>
                <a:gd name="T56" fmla="*/ 419252 w 984885"/>
                <a:gd name="T57" fmla="*/ 202171 h 594360"/>
                <a:gd name="T58" fmla="*/ 376809 w 984885"/>
                <a:gd name="T59" fmla="*/ 193865 h 594360"/>
                <a:gd name="T60" fmla="*/ 468083 w 984885"/>
                <a:gd name="T61" fmla="*/ 121412 h 594360"/>
                <a:gd name="T62" fmla="*/ 371360 w 984885"/>
                <a:gd name="T63" fmla="*/ 156210 h 594360"/>
                <a:gd name="T64" fmla="*/ 350088 w 984885"/>
                <a:gd name="T65" fmla="*/ 290791 h 594360"/>
                <a:gd name="T66" fmla="*/ 444919 w 984885"/>
                <a:gd name="T67" fmla="*/ 384746 h 594360"/>
                <a:gd name="T68" fmla="*/ 575348 w 984885"/>
                <a:gd name="T69" fmla="*/ 366445 h 594360"/>
                <a:gd name="T70" fmla="*/ 613194 w 984885"/>
                <a:gd name="T71" fmla="*/ 331546 h 594360"/>
                <a:gd name="T72" fmla="*/ 642099 w 984885"/>
                <a:gd name="T73" fmla="*/ 243878 h 594360"/>
                <a:gd name="T74" fmla="*/ 843597 w 984885"/>
                <a:gd name="T75" fmla="*/ 12420 h 594360"/>
                <a:gd name="T76" fmla="*/ 791921 w 984885"/>
                <a:gd name="T77" fmla="*/ 0 h 594360"/>
                <a:gd name="T78" fmla="*/ 192633 w 984885"/>
                <a:gd name="T79" fmla="*/ 424129 h 594360"/>
                <a:gd name="T80" fmla="*/ 791921 w 984885"/>
                <a:gd name="T81" fmla="*/ 0 h 594360"/>
                <a:gd name="T82" fmla="*/ 140957 w 984885"/>
                <a:gd name="T83" fmla="*/ 12420 h 594360"/>
                <a:gd name="T84" fmla="*/ 128422 w 984885"/>
                <a:gd name="T85" fmla="*/ 487743 h 594360"/>
                <a:gd name="T86" fmla="*/ 856132 w 984885"/>
                <a:gd name="T87" fmla="*/ 63627 h 594360"/>
                <a:gd name="T88" fmla="*/ 556488 w 984885"/>
                <a:gd name="T89" fmla="*/ 530161 h 594360"/>
                <a:gd name="T90" fmla="*/ 552640 w 984885"/>
                <a:gd name="T91" fmla="*/ 551002 h 594360"/>
                <a:gd name="T92" fmla="*/ 433209 w 984885"/>
                <a:gd name="T93" fmla="*/ 551738 h 594360"/>
                <a:gd name="T94" fmla="*/ 428066 w 984885"/>
                <a:gd name="T95" fmla="*/ 530161 h 594360"/>
                <a:gd name="T96" fmla="*/ 3352 w 984885"/>
                <a:gd name="T97" fmla="*/ 567880 h 594360"/>
                <a:gd name="T98" fmla="*/ 42799 w 984885"/>
                <a:gd name="T99" fmla="*/ 593775 h 594360"/>
                <a:gd name="T100" fmla="*/ 972019 w 984885"/>
                <a:gd name="T101" fmla="*/ 581355 h 594360"/>
                <a:gd name="T102" fmla="*/ 984554 w 984885"/>
                <a:gd name="T103" fmla="*/ 530161 h 594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84885" h="594360">
                  <a:moveTo>
                    <a:pt x="642099" y="243878"/>
                  </a:moveTo>
                  <a:lnTo>
                    <a:pt x="640372" y="233273"/>
                  </a:lnTo>
                  <a:lnTo>
                    <a:pt x="634453" y="196951"/>
                  </a:lnTo>
                  <a:lnTo>
                    <a:pt x="617804" y="165049"/>
                  </a:lnTo>
                  <a:lnTo>
                    <a:pt x="617804" y="233273"/>
                  </a:lnTo>
                  <a:lnTo>
                    <a:pt x="617804" y="254482"/>
                  </a:lnTo>
                  <a:lnTo>
                    <a:pt x="607910" y="293484"/>
                  </a:lnTo>
                  <a:lnTo>
                    <a:pt x="586638" y="326605"/>
                  </a:lnTo>
                  <a:lnTo>
                    <a:pt x="556044" y="351561"/>
                  </a:lnTo>
                  <a:lnTo>
                    <a:pt x="518172" y="366026"/>
                  </a:lnTo>
                  <a:lnTo>
                    <a:pt x="531012" y="351078"/>
                  </a:lnTo>
                  <a:lnTo>
                    <a:pt x="538937" y="341871"/>
                  </a:lnTo>
                  <a:lnTo>
                    <a:pt x="555282" y="314833"/>
                  </a:lnTo>
                  <a:lnTo>
                    <a:pt x="566940" y="285508"/>
                  </a:lnTo>
                  <a:lnTo>
                    <a:pt x="573608" y="254482"/>
                  </a:lnTo>
                  <a:lnTo>
                    <a:pt x="617804" y="254482"/>
                  </a:lnTo>
                  <a:lnTo>
                    <a:pt x="617804" y="233273"/>
                  </a:lnTo>
                  <a:lnTo>
                    <a:pt x="573608" y="233273"/>
                  </a:lnTo>
                  <a:lnTo>
                    <a:pt x="566940" y="202311"/>
                  </a:lnTo>
                  <a:lnTo>
                    <a:pt x="555345" y="173050"/>
                  </a:lnTo>
                  <a:lnTo>
                    <a:pt x="552094" y="167652"/>
                  </a:lnTo>
                  <a:lnTo>
                    <a:pt x="552094" y="233273"/>
                  </a:lnTo>
                  <a:lnTo>
                    <a:pt x="552094" y="254482"/>
                  </a:lnTo>
                  <a:lnTo>
                    <a:pt x="545757" y="281305"/>
                  </a:lnTo>
                  <a:lnTo>
                    <a:pt x="535305" y="306654"/>
                  </a:lnTo>
                  <a:lnTo>
                    <a:pt x="520966" y="330073"/>
                  </a:lnTo>
                  <a:lnTo>
                    <a:pt x="502970" y="351078"/>
                  </a:lnTo>
                  <a:lnTo>
                    <a:pt x="502970" y="349910"/>
                  </a:lnTo>
                  <a:lnTo>
                    <a:pt x="502970" y="254482"/>
                  </a:lnTo>
                  <a:lnTo>
                    <a:pt x="552094" y="254482"/>
                  </a:lnTo>
                  <a:lnTo>
                    <a:pt x="552094" y="233273"/>
                  </a:lnTo>
                  <a:lnTo>
                    <a:pt x="502970" y="233273"/>
                  </a:lnTo>
                  <a:lnTo>
                    <a:pt x="502970" y="137845"/>
                  </a:lnTo>
                  <a:lnTo>
                    <a:pt x="502970" y="136575"/>
                  </a:lnTo>
                  <a:lnTo>
                    <a:pt x="520979" y="157594"/>
                  </a:lnTo>
                  <a:lnTo>
                    <a:pt x="535317" y="181038"/>
                  </a:lnTo>
                  <a:lnTo>
                    <a:pt x="545769" y="206413"/>
                  </a:lnTo>
                  <a:lnTo>
                    <a:pt x="552094" y="233273"/>
                  </a:lnTo>
                  <a:lnTo>
                    <a:pt x="552094" y="167652"/>
                  </a:lnTo>
                  <a:lnTo>
                    <a:pt x="539102" y="146024"/>
                  </a:lnTo>
                  <a:lnTo>
                    <a:pt x="531037" y="136575"/>
                  </a:lnTo>
                  <a:lnTo>
                    <a:pt x="518490" y="121843"/>
                  </a:lnTo>
                  <a:lnTo>
                    <a:pt x="556247" y="136359"/>
                  </a:lnTo>
                  <a:lnTo>
                    <a:pt x="586740" y="161290"/>
                  </a:lnTo>
                  <a:lnTo>
                    <a:pt x="607936" y="194360"/>
                  </a:lnTo>
                  <a:lnTo>
                    <a:pt x="617804" y="233273"/>
                  </a:lnTo>
                  <a:lnTo>
                    <a:pt x="617804" y="165049"/>
                  </a:lnTo>
                  <a:lnTo>
                    <a:pt x="613194" y="156210"/>
                  </a:lnTo>
                  <a:lnTo>
                    <a:pt x="580758" y="124066"/>
                  </a:lnTo>
                  <a:lnTo>
                    <a:pt x="576402" y="121843"/>
                  </a:lnTo>
                  <a:lnTo>
                    <a:pt x="575576" y="121412"/>
                  </a:lnTo>
                  <a:lnTo>
                    <a:pt x="539635" y="102997"/>
                  </a:lnTo>
                  <a:lnTo>
                    <a:pt x="492277" y="95427"/>
                  </a:lnTo>
                  <a:lnTo>
                    <a:pt x="481571" y="97142"/>
                  </a:lnTo>
                  <a:lnTo>
                    <a:pt x="481571" y="137845"/>
                  </a:lnTo>
                  <a:lnTo>
                    <a:pt x="481571" y="233273"/>
                  </a:lnTo>
                  <a:lnTo>
                    <a:pt x="481571" y="254482"/>
                  </a:lnTo>
                  <a:lnTo>
                    <a:pt x="481571" y="349910"/>
                  </a:lnTo>
                  <a:lnTo>
                    <a:pt x="468299" y="334035"/>
                  </a:lnTo>
                  <a:lnTo>
                    <a:pt x="468299" y="366445"/>
                  </a:lnTo>
                  <a:lnTo>
                    <a:pt x="429780" y="352285"/>
                  </a:lnTo>
                  <a:lnTo>
                    <a:pt x="398589" y="327329"/>
                  </a:lnTo>
                  <a:lnTo>
                    <a:pt x="376859" y="293941"/>
                  </a:lnTo>
                  <a:lnTo>
                    <a:pt x="366737" y="254482"/>
                  </a:lnTo>
                  <a:lnTo>
                    <a:pt x="412534" y="254482"/>
                  </a:lnTo>
                  <a:lnTo>
                    <a:pt x="419265" y="285635"/>
                  </a:lnTo>
                  <a:lnTo>
                    <a:pt x="430999" y="315074"/>
                  </a:lnTo>
                  <a:lnTo>
                    <a:pt x="447446" y="342201"/>
                  </a:lnTo>
                  <a:lnTo>
                    <a:pt x="468299" y="366445"/>
                  </a:lnTo>
                  <a:lnTo>
                    <a:pt x="468299" y="334035"/>
                  </a:lnTo>
                  <a:lnTo>
                    <a:pt x="464134" y="329044"/>
                  </a:lnTo>
                  <a:lnTo>
                    <a:pt x="450265" y="305892"/>
                  </a:lnTo>
                  <a:lnTo>
                    <a:pt x="440156" y="280885"/>
                  </a:lnTo>
                  <a:lnTo>
                    <a:pt x="434060" y="254482"/>
                  </a:lnTo>
                  <a:lnTo>
                    <a:pt x="481571" y="254482"/>
                  </a:lnTo>
                  <a:lnTo>
                    <a:pt x="481571" y="233273"/>
                  </a:lnTo>
                  <a:lnTo>
                    <a:pt x="434060" y="233273"/>
                  </a:lnTo>
                  <a:lnTo>
                    <a:pt x="440131" y="206857"/>
                  </a:lnTo>
                  <a:lnTo>
                    <a:pt x="450227" y="181851"/>
                  </a:lnTo>
                  <a:lnTo>
                    <a:pt x="464108" y="158699"/>
                  </a:lnTo>
                  <a:lnTo>
                    <a:pt x="481571" y="137845"/>
                  </a:lnTo>
                  <a:lnTo>
                    <a:pt x="481571" y="97142"/>
                  </a:lnTo>
                  <a:lnTo>
                    <a:pt x="468083" y="99301"/>
                  </a:lnTo>
                  <a:lnTo>
                    <a:pt x="468083" y="121412"/>
                  </a:lnTo>
                  <a:lnTo>
                    <a:pt x="447319" y="145656"/>
                  </a:lnTo>
                  <a:lnTo>
                    <a:pt x="430936" y="172770"/>
                  </a:lnTo>
                  <a:lnTo>
                    <a:pt x="419252" y="202171"/>
                  </a:lnTo>
                  <a:lnTo>
                    <a:pt x="412534" y="233273"/>
                  </a:lnTo>
                  <a:lnTo>
                    <a:pt x="366737" y="233273"/>
                  </a:lnTo>
                  <a:lnTo>
                    <a:pt x="376809" y="193865"/>
                  </a:lnTo>
                  <a:lnTo>
                    <a:pt x="398487" y="160515"/>
                  </a:lnTo>
                  <a:lnTo>
                    <a:pt x="429628" y="135572"/>
                  </a:lnTo>
                  <a:lnTo>
                    <a:pt x="468083" y="121412"/>
                  </a:lnTo>
                  <a:lnTo>
                    <a:pt x="468083" y="99301"/>
                  </a:lnTo>
                  <a:lnTo>
                    <a:pt x="403796" y="124066"/>
                  </a:lnTo>
                  <a:lnTo>
                    <a:pt x="371360" y="156210"/>
                  </a:lnTo>
                  <a:lnTo>
                    <a:pt x="350088" y="196951"/>
                  </a:lnTo>
                  <a:lnTo>
                    <a:pt x="342455" y="243878"/>
                  </a:lnTo>
                  <a:lnTo>
                    <a:pt x="350088" y="290791"/>
                  </a:lnTo>
                  <a:lnTo>
                    <a:pt x="371360" y="331546"/>
                  </a:lnTo>
                  <a:lnTo>
                    <a:pt x="403796" y="363677"/>
                  </a:lnTo>
                  <a:lnTo>
                    <a:pt x="444919" y="384746"/>
                  </a:lnTo>
                  <a:lnTo>
                    <a:pt x="492277" y="392315"/>
                  </a:lnTo>
                  <a:lnTo>
                    <a:pt x="539635" y="384746"/>
                  </a:lnTo>
                  <a:lnTo>
                    <a:pt x="575348" y="366445"/>
                  </a:lnTo>
                  <a:lnTo>
                    <a:pt x="576186" y="366026"/>
                  </a:lnTo>
                  <a:lnTo>
                    <a:pt x="580758" y="363677"/>
                  </a:lnTo>
                  <a:lnTo>
                    <a:pt x="613194" y="331546"/>
                  </a:lnTo>
                  <a:lnTo>
                    <a:pt x="634453" y="290791"/>
                  </a:lnTo>
                  <a:lnTo>
                    <a:pt x="640372" y="254482"/>
                  </a:lnTo>
                  <a:lnTo>
                    <a:pt x="642099" y="243878"/>
                  </a:lnTo>
                  <a:close/>
                </a:path>
                <a:path w="984885" h="594360">
                  <a:moveTo>
                    <a:pt x="856132" y="42418"/>
                  </a:moveTo>
                  <a:lnTo>
                    <a:pt x="852766" y="25908"/>
                  </a:lnTo>
                  <a:lnTo>
                    <a:pt x="843597" y="12420"/>
                  </a:lnTo>
                  <a:lnTo>
                    <a:pt x="829983" y="3340"/>
                  </a:lnTo>
                  <a:lnTo>
                    <a:pt x="813320" y="0"/>
                  </a:lnTo>
                  <a:lnTo>
                    <a:pt x="791921" y="0"/>
                  </a:lnTo>
                  <a:lnTo>
                    <a:pt x="791921" y="63627"/>
                  </a:lnTo>
                  <a:lnTo>
                    <a:pt x="791921" y="424129"/>
                  </a:lnTo>
                  <a:lnTo>
                    <a:pt x="192633" y="424129"/>
                  </a:lnTo>
                  <a:lnTo>
                    <a:pt x="192633" y="63627"/>
                  </a:lnTo>
                  <a:lnTo>
                    <a:pt x="791921" y="63627"/>
                  </a:lnTo>
                  <a:lnTo>
                    <a:pt x="791921" y="0"/>
                  </a:lnTo>
                  <a:lnTo>
                    <a:pt x="171221" y="0"/>
                  </a:lnTo>
                  <a:lnTo>
                    <a:pt x="154559" y="3340"/>
                  </a:lnTo>
                  <a:lnTo>
                    <a:pt x="140957" y="12420"/>
                  </a:lnTo>
                  <a:lnTo>
                    <a:pt x="131775" y="25908"/>
                  </a:lnTo>
                  <a:lnTo>
                    <a:pt x="128422" y="42418"/>
                  </a:lnTo>
                  <a:lnTo>
                    <a:pt x="128422" y="487743"/>
                  </a:lnTo>
                  <a:lnTo>
                    <a:pt x="856132" y="487743"/>
                  </a:lnTo>
                  <a:lnTo>
                    <a:pt x="856132" y="424129"/>
                  </a:lnTo>
                  <a:lnTo>
                    <a:pt x="856132" y="63627"/>
                  </a:lnTo>
                  <a:lnTo>
                    <a:pt x="856132" y="42418"/>
                  </a:lnTo>
                  <a:close/>
                </a:path>
                <a:path w="984885" h="594360">
                  <a:moveTo>
                    <a:pt x="984554" y="530161"/>
                  </a:moveTo>
                  <a:lnTo>
                    <a:pt x="556488" y="530161"/>
                  </a:lnTo>
                  <a:lnTo>
                    <a:pt x="556488" y="540766"/>
                  </a:lnTo>
                  <a:lnTo>
                    <a:pt x="556844" y="546265"/>
                  </a:lnTo>
                  <a:lnTo>
                    <a:pt x="552640" y="551002"/>
                  </a:lnTo>
                  <a:lnTo>
                    <a:pt x="545782" y="551370"/>
                  </a:lnTo>
                  <a:lnTo>
                    <a:pt x="438772" y="551370"/>
                  </a:lnTo>
                  <a:lnTo>
                    <a:pt x="433209" y="551738"/>
                  </a:lnTo>
                  <a:lnTo>
                    <a:pt x="428421" y="547573"/>
                  </a:lnTo>
                  <a:lnTo>
                    <a:pt x="428066" y="540766"/>
                  </a:lnTo>
                  <a:lnTo>
                    <a:pt x="428066" y="530161"/>
                  </a:lnTo>
                  <a:lnTo>
                    <a:pt x="0" y="530161"/>
                  </a:lnTo>
                  <a:lnTo>
                    <a:pt x="0" y="551370"/>
                  </a:lnTo>
                  <a:lnTo>
                    <a:pt x="3352" y="567880"/>
                  </a:lnTo>
                  <a:lnTo>
                    <a:pt x="12534" y="581355"/>
                  </a:lnTo>
                  <a:lnTo>
                    <a:pt x="26136" y="590448"/>
                  </a:lnTo>
                  <a:lnTo>
                    <a:pt x="42799" y="593775"/>
                  </a:lnTo>
                  <a:lnTo>
                    <a:pt x="941743" y="593775"/>
                  </a:lnTo>
                  <a:lnTo>
                    <a:pt x="958405" y="590448"/>
                  </a:lnTo>
                  <a:lnTo>
                    <a:pt x="972019" y="581355"/>
                  </a:lnTo>
                  <a:lnTo>
                    <a:pt x="981189" y="567880"/>
                  </a:lnTo>
                  <a:lnTo>
                    <a:pt x="984554" y="551370"/>
                  </a:lnTo>
                  <a:lnTo>
                    <a:pt x="984554" y="5301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43018" name="object 6">
              <a:extLst>
                <a:ext uri="{FF2B5EF4-FFF2-40B4-BE49-F238E27FC236}">
                  <a16:creationId xmlns:a16="http://schemas.microsoft.com/office/drawing/2014/main" id="{56BF02E8-4F1B-132E-E716-0FD114534A83}"/>
                </a:ext>
              </a:extLst>
            </p:cNvPr>
            <p:cNvSpPr>
              <a:spLocks/>
            </p:cNvSpPr>
            <p:nvPr/>
          </p:nvSpPr>
          <p:spPr bwMode="auto">
            <a:xfrm>
              <a:off x="3843400" y="1242949"/>
              <a:ext cx="1066800" cy="1057275"/>
            </a:xfrm>
            <a:custGeom>
              <a:avLst/>
              <a:gdLst>
                <a:gd name="T0" fmla="*/ 184912 w 1066800"/>
                <a:gd name="T1" fmla="*/ 0 h 1057275"/>
                <a:gd name="T2" fmla="*/ 881761 w 1066800"/>
                <a:gd name="T3" fmla="*/ 0 h 1057275"/>
                <a:gd name="T4" fmla="*/ 918337 w 1066800"/>
                <a:gd name="T5" fmla="*/ 3810 h 1057275"/>
                <a:gd name="T6" fmla="*/ 985012 w 1066800"/>
                <a:gd name="T7" fmla="*/ 31876 h 1057275"/>
                <a:gd name="T8" fmla="*/ 1035050 w 1066800"/>
                <a:gd name="T9" fmla="*/ 82168 h 1057275"/>
                <a:gd name="T10" fmla="*/ 1062989 w 1066800"/>
                <a:gd name="T11" fmla="*/ 148462 h 1057275"/>
                <a:gd name="T12" fmla="*/ 1066800 w 1066800"/>
                <a:gd name="T13" fmla="*/ 185038 h 1057275"/>
                <a:gd name="T14" fmla="*/ 1066800 w 1066800"/>
                <a:gd name="T15" fmla="*/ 872363 h 1057275"/>
                <a:gd name="T16" fmla="*/ 1052195 w 1066800"/>
                <a:gd name="T17" fmla="*/ 943863 h 1057275"/>
                <a:gd name="T18" fmla="*/ 1012571 w 1066800"/>
                <a:gd name="T19" fmla="*/ 1003173 h 1057275"/>
                <a:gd name="T20" fmla="*/ 953262 w 1066800"/>
                <a:gd name="T21" fmla="*/ 1042797 h 1057275"/>
                <a:gd name="T22" fmla="*/ 881761 w 1066800"/>
                <a:gd name="T23" fmla="*/ 1057275 h 1057275"/>
                <a:gd name="T24" fmla="*/ 184912 w 1066800"/>
                <a:gd name="T25" fmla="*/ 1057275 h 1057275"/>
                <a:gd name="T26" fmla="*/ 113411 w 1066800"/>
                <a:gd name="T27" fmla="*/ 1042797 h 1057275"/>
                <a:gd name="T28" fmla="*/ 54483 w 1066800"/>
                <a:gd name="T29" fmla="*/ 1003300 h 1057275"/>
                <a:gd name="T30" fmla="*/ 14477 w 1066800"/>
                <a:gd name="T31" fmla="*/ 943863 h 1057275"/>
                <a:gd name="T32" fmla="*/ 0 w 1066800"/>
                <a:gd name="T33" fmla="*/ 872363 h 1057275"/>
                <a:gd name="T34" fmla="*/ 0 w 1066800"/>
                <a:gd name="T35" fmla="*/ 185038 h 1057275"/>
                <a:gd name="T36" fmla="*/ 14477 w 1066800"/>
                <a:gd name="T37" fmla="*/ 113537 h 1057275"/>
                <a:gd name="T38" fmla="*/ 54483 w 1066800"/>
                <a:gd name="T39" fmla="*/ 54610 h 1057275"/>
                <a:gd name="T40" fmla="*/ 113411 w 1066800"/>
                <a:gd name="T41" fmla="*/ 14604 h 1057275"/>
                <a:gd name="T42" fmla="*/ 184912 w 1066800"/>
                <a:gd name="T43" fmla="*/ 0 h 1057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66800" h="1057275">
                  <a:moveTo>
                    <a:pt x="184912" y="0"/>
                  </a:moveTo>
                  <a:lnTo>
                    <a:pt x="881761" y="0"/>
                  </a:lnTo>
                  <a:lnTo>
                    <a:pt x="918337" y="3810"/>
                  </a:lnTo>
                  <a:lnTo>
                    <a:pt x="985012" y="31876"/>
                  </a:lnTo>
                  <a:lnTo>
                    <a:pt x="1035050" y="82168"/>
                  </a:lnTo>
                  <a:lnTo>
                    <a:pt x="1062989" y="148462"/>
                  </a:lnTo>
                  <a:lnTo>
                    <a:pt x="1066800" y="185038"/>
                  </a:lnTo>
                  <a:lnTo>
                    <a:pt x="1066800" y="872363"/>
                  </a:lnTo>
                  <a:lnTo>
                    <a:pt x="1052195" y="943863"/>
                  </a:lnTo>
                  <a:lnTo>
                    <a:pt x="1012571" y="1003173"/>
                  </a:lnTo>
                  <a:lnTo>
                    <a:pt x="953262" y="1042797"/>
                  </a:lnTo>
                  <a:lnTo>
                    <a:pt x="881761" y="1057275"/>
                  </a:lnTo>
                  <a:lnTo>
                    <a:pt x="184912" y="1057275"/>
                  </a:lnTo>
                  <a:lnTo>
                    <a:pt x="113411" y="1042797"/>
                  </a:lnTo>
                  <a:lnTo>
                    <a:pt x="54483" y="1003300"/>
                  </a:lnTo>
                  <a:lnTo>
                    <a:pt x="14477" y="943863"/>
                  </a:lnTo>
                  <a:lnTo>
                    <a:pt x="0" y="872363"/>
                  </a:lnTo>
                  <a:lnTo>
                    <a:pt x="0" y="185038"/>
                  </a:lnTo>
                  <a:lnTo>
                    <a:pt x="14477" y="113537"/>
                  </a:lnTo>
                  <a:lnTo>
                    <a:pt x="54483" y="54610"/>
                  </a:lnTo>
                  <a:lnTo>
                    <a:pt x="113411" y="14604"/>
                  </a:lnTo>
                  <a:lnTo>
                    <a:pt x="184912" y="0"/>
                  </a:lnTo>
                  <a:close/>
                </a:path>
              </a:pathLst>
            </a:custGeom>
            <a:noFill/>
            <a:ln w="28575">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3019" name="object 7">
              <a:extLst>
                <a:ext uri="{FF2B5EF4-FFF2-40B4-BE49-F238E27FC236}">
                  <a16:creationId xmlns:a16="http://schemas.microsoft.com/office/drawing/2014/main" id="{CDBEC49E-4658-642C-208F-661B3C01D76A}"/>
                </a:ext>
              </a:extLst>
            </p:cNvPr>
            <p:cNvSpPr>
              <a:spLocks/>
            </p:cNvSpPr>
            <p:nvPr/>
          </p:nvSpPr>
          <p:spPr bwMode="auto">
            <a:xfrm>
              <a:off x="3857625" y="2571750"/>
              <a:ext cx="1038225" cy="1028700"/>
            </a:xfrm>
            <a:custGeom>
              <a:avLst/>
              <a:gdLst>
                <a:gd name="T0" fmla="*/ 866775 w 1038225"/>
                <a:gd name="T1" fmla="*/ 0 h 1028700"/>
                <a:gd name="T2" fmla="*/ 171450 w 1038225"/>
                <a:gd name="T3" fmla="*/ 0 h 1028700"/>
                <a:gd name="T4" fmla="*/ 125853 w 1038225"/>
                <a:gd name="T5" fmla="*/ 6120 h 1028700"/>
                <a:gd name="T6" fmla="*/ 84892 w 1038225"/>
                <a:gd name="T7" fmla="*/ 23396 h 1028700"/>
                <a:gd name="T8" fmla="*/ 50196 w 1038225"/>
                <a:gd name="T9" fmla="*/ 50196 h 1028700"/>
                <a:gd name="T10" fmla="*/ 23396 w 1038225"/>
                <a:gd name="T11" fmla="*/ 84892 h 1028700"/>
                <a:gd name="T12" fmla="*/ 6120 w 1038225"/>
                <a:gd name="T13" fmla="*/ 125853 h 1028700"/>
                <a:gd name="T14" fmla="*/ 0 w 1038225"/>
                <a:gd name="T15" fmla="*/ 171450 h 1028700"/>
                <a:gd name="T16" fmla="*/ 0 w 1038225"/>
                <a:gd name="T17" fmla="*/ 857250 h 1028700"/>
                <a:gd name="T18" fmla="*/ 6120 w 1038225"/>
                <a:gd name="T19" fmla="*/ 902846 h 1028700"/>
                <a:gd name="T20" fmla="*/ 23396 w 1038225"/>
                <a:gd name="T21" fmla="*/ 943807 h 1028700"/>
                <a:gd name="T22" fmla="*/ 50196 w 1038225"/>
                <a:gd name="T23" fmla="*/ 978503 h 1028700"/>
                <a:gd name="T24" fmla="*/ 84892 w 1038225"/>
                <a:gd name="T25" fmla="*/ 1005303 h 1028700"/>
                <a:gd name="T26" fmla="*/ 125853 w 1038225"/>
                <a:gd name="T27" fmla="*/ 1022579 h 1028700"/>
                <a:gd name="T28" fmla="*/ 171450 w 1038225"/>
                <a:gd name="T29" fmla="*/ 1028700 h 1028700"/>
                <a:gd name="T30" fmla="*/ 866775 w 1038225"/>
                <a:gd name="T31" fmla="*/ 1028700 h 1028700"/>
                <a:gd name="T32" fmla="*/ 912371 w 1038225"/>
                <a:gd name="T33" fmla="*/ 1022579 h 1028700"/>
                <a:gd name="T34" fmla="*/ 953332 w 1038225"/>
                <a:gd name="T35" fmla="*/ 1005303 h 1028700"/>
                <a:gd name="T36" fmla="*/ 988028 w 1038225"/>
                <a:gd name="T37" fmla="*/ 978503 h 1028700"/>
                <a:gd name="T38" fmla="*/ 1014828 w 1038225"/>
                <a:gd name="T39" fmla="*/ 943807 h 1028700"/>
                <a:gd name="T40" fmla="*/ 1032104 w 1038225"/>
                <a:gd name="T41" fmla="*/ 902846 h 1028700"/>
                <a:gd name="T42" fmla="*/ 1038225 w 1038225"/>
                <a:gd name="T43" fmla="*/ 857250 h 1028700"/>
                <a:gd name="T44" fmla="*/ 1038225 w 1038225"/>
                <a:gd name="T45" fmla="*/ 171450 h 1028700"/>
                <a:gd name="T46" fmla="*/ 1032104 w 1038225"/>
                <a:gd name="T47" fmla="*/ 125853 h 1028700"/>
                <a:gd name="T48" fmla="*/ 1014828 w 1038225"/>
                <a:gd name="T49" fmla="*/ 84892 h 1028700"/>
                <a:gd name="T50" fmla="*/ 988028 w 1038225"/>
                <a:gd name="T51" fmla="*/ 50196 h 1028700"/>
                <a:gd name="T52" fmla="*/ 953332 w 1038225"/>
                <a:gd name="T53" fmla="*/ 23396 h 1028700"/>
                <a:gd name="T54" fmla="*/ 912371 w 1038225"/>
                <a:gd name="T55" fmla="*/ 6120 h 1028700"/>
                <a:gd name="T56" fmla="*/ 866775 w 1038225"/>
                <a:gd name="T57" fmla="*/ 0 h 1028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38225" h="1028700">
                  <a:moveTo>
                    <a:pt x="866775" y="0"/>
                  </a:moveTo>
                  <a:lnTo>
                    <a:pt x="171450" y="0"/>
                  </a:lnTo>
                  <a:lnTo>
                    <a:pt x="125853" y="6120"/>
                  </a:lnTo>
                  <a:lnTo>
                    <a:pt x="84892" y="23396"/>
                  </a:lnTo>
                  <a:lnTo>
                    <a:pt x="50196" y="50196"/>
                  </a:lnTo>
                  <a:lnTo>
                    <a:pt x="23396" y="84892"/>
                  </a:lnTo>
                  <a:lnTo>
                    <a:pt x="6120" y="125853"/>
                  </a:lnTo>
                  <a:lnTo>
                    <a:pt x="0" y="171450"/>
                  </a:lnTo>
                  <a:lnTo>
                    <a:pt x="0" y="857250"/>
                  </a:lnTo>
                  <a:lnTo>
                    <a:pt x="6120" y="902846"/>
                  </a:lnTo>
                  <a:lnTo>
                    <a:pt x="23396" y="943807"/>
                  </a:lnTo>
                  <a:lnTo>
                    <a:pt x="50196" y="978503"/>
                  </a:lnTo>
                  <a:lnTo>
                    <a:pt x="84892" y="1005303"/>
                  </a:lnTo>
                  <a:lnTo>
                    <a:pt x="125853" y="1022579"/>
                  </a:lnTo>
                  <a:lnTo>
                    <a:pt x="171450" y="1028700"/>
                  </a:lnTo>
                  <a:lnTo>
                    <a:pt x="866775" y="1028700"/>
                  </a:lnTo>
                  <a:lnTo>
                    <a:pt x="912371" y="1022579"/>
                  </a:lnTo>
                  <a:lnTo>
                    <a:pt x="953332" y="1005303"/>
                  </a:lnTo>
                  <a:lnTo>
                    <a:pt x="988028" y="978503"/>
                  </a:lnTo>
                  <a:lnTo>
                    <a:pt x="1014828" y="943807"/>
                  </a:lnTo>
                  <a:lnTo>
                    <a:pt x="1032104" y="902846"/>
                  </a:lnTo>
                  <a:lnTo>
                    <a:pt x="1038225" y="857250"/>
                  </a:lnTo>
                  <a:lnTo>
                    <a:pt x="1038225" y="171450"/>
                  </a:lnTo>
                  <a:lnTo>
                    <a:pt x="1032104" y="125853"/>
                  </a:lnTo>
                  <a:lnTo>
                    <a:pt x="1014828" y="84892"/>
                  </a:lnTo>
                  <a:lnTo>
                    <a:pt x="988028" y="50196"/>
                  </a:lnTo>
                  <a:lnTo>
                    <a:pt x="953332" y="23396"/>
                  </a:lnTo>
                  <a:lnTo>
                    <a:pt x="912371" y="6120"/>
                  </a:lnTo>
                  <a:lnTo>
                    <a:pt x="866775" y="0"/>
                  </a:lnTo>
                  <a:close/>
                </a:path>
              </a:pathLst>
            </a:custGeom>
            <a:solidFill>
              <a:srgbClr val="E4393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43020" name="object 8">
              <a:extLst>
                <a:ext uri="{FF2B5EF4-FFF2-40B4-BE49-F238E27FC236}">
                  <a16:creationId xmlns:a16="http://schemas.microsoft.com/office/drawing/2014/main" id="{A9BD1EF8-7B8D-DC9D-0FEB-FBF3D4282C86}"/>
                </a:ext>
              </a:extLst>
            </p:cNvPr>
            <p:cNvSpPr>
              <a:spLocks/>
            </p:cNvSpPr>
            <p:nvPr/>
          </p:nvSpPr>
          <p:spPr bwMode="auto">
            <a:xfrm>
              <a:off x="3970299" y="2683395"/>
              <a:ext cx="813435" cy="806450"/>
            </a:xfrm>
            <a:custGeom>
              <a:avLst/>
              <a:gdLst>
                <a:gd name="T0" fmla="*/ 414997 w 813435"/>
                <a:gd name="T1" fmla="*/ 383387 h 806450"/>
                <a:gd name="T2" fmla="*/ 386943 w 813435"/>
                <a:gd name="T3" fmla="*/ 394665 h 806450"/>
                <a:gd name="T4" fmla="*/ 398335 w 813435"/>
                <a:gd name="T5" fmla="*/ 422465 h 806450"/>
                <a:gd name="T6" fmla="*/ 426389 w 813435"/>
                <a:gd name="T7" fmla="*/ 411175 h 806450"/>
                <a:gd name="T8" fmla="*/ 532117 w 813435"/>
                <a:gd name="T9" fmla="*/ 278917 h 806450"/>
                <a:gd name="T10" fmla="*/ 532117 w 813435"/>
                <a:gd name="T11" fmla="*/ 278917 h 806450"/>
                <a:gd name="T12" fmla="*/ 335597 w 813435"/>
                <a:gd name="T13" fmla="*/ 529463 h 806450"/>
                <a:gd name="T14" fmla="*/ 749122 w 813435"/>
                <a:gd name="T15" fmla="*/ 402920 h 806450"/>
                <a:gd name="T16" fmla="*/ 727710 w 813435"/>
                <a:gd name="T17" fmla="*/ 402920 h 806450"/>
                <a:gd name="T18" fmla="*/ 675995 w 813435"/>
                <a:gd name="T19" fmla="*/ 576122 h 806450"/>
                <a:gd name="T20" fmla="*/ 542010 w 813435"/>
                <a:gd name="T21" fmla="*/ 691451 h 806450"/>
                <a:gd name="T22" fmla="*/ 359219 w 813435"/>
                <a:gd name="T23" fmla="*/ 717562 h 806450"/>
                <a:gd name="T24" fmla="*/ 196024 w 813435"/>
                <a:gd name="T25" fmla="*/ 642988 h 806450"/>
                <a:gd name="T26" fmla="*/ 99212 w 813435"/>
                <a:gd name="T27" fmla="*/ 494792 h 806450"/>
                <a:gd name="T28" fmla="*/ 99301 w 813435"/>
                <a:gd name="T29" fmla="*/ 311061 h 806450"/>
                <a:gd name="T30" fmla="*/ 196126 w 813435"/>
                <a:gd name="T31" fmla="*/ 162953 h 806450"/>
                <a:gd name="T32" fmla="*/ 359244 w 813435"/>
                <a:gd name="T33" fmla="*/ 88328 h 806450"/>
                <a:gd name="T34" fmla="*/ 542010 w 813435"/>
                <a:gd name="T35" fmla="*/ 114388 h 806450"/>
                <a:gd name="T36" fmla="*/ 675995 w 813435"/>
                <a:gd name="T37" fmla="*/ 229717 h 806450"/>
                <a:gd name="T38" fmla="*/ 727710 w 813435"/>
                <a:gd name="T39" fmla="*/ 402920 h 806450"/>
                <a:gd name="T40" fmla="*/ 648703 w 813435"/>
                <a:gd name="T41" fmla="*/ 163118 h 806450"/>
                <a:gd name="T42" fmla="*/ 523773 w 813435"/>
                <a:gd name="T43" fmla="*/ 84836 h 806450"/>
                <a:gd name="T44" fmla="*/ 360197 w 813435"/>
                <a:gd name="T45" fmla="*/ 66725 h 806450"/>
                <a:gd name="T46" fmla="*/ 197396 w 813435"/>
                <a:gd name="T47" fmla="*/ 134315 h 806450"/>
                <a:gd name="T48" fmla="*/ 91097 w 813435"/>
                <a:gd name="T49" fmla="*/ 270916 h 806450"/>
                <a:gd name="T50" fmla="*/ 67335 w 813435"/>
                <a:gd name="T51" fmla="*/ 448970 h 806450"/>
                <a:gd name="T52" fmla="*/ 135559 w 813435"/>
                <a:gd name="T53" fmla="*/ 610260 h 806450"/>
                <a:gd name="T54" fmla="*/ 273367 w 813435"/>
                <a:gd name="T55" fmla="*/ 715556 h 806450"/>
                <a:gd name="T56" fmla="*/ 453136 w 813435"/>
                <a:gd name="T57" fmla="*/ 739127 h 806450"/>
                <a:gd name="T58" fmla="*/ 615924 w 813435"/>
                <a:gd name="T59" fmla="*/ 671525 h 806450"/>
                <a:gd name="T60" fmla="*/ 722210 w 813435"/>
                <a:gd name="T61" fmla="*/ 535000 h 806450"/>
                <a:gd name="T62" fmla="*/ 813333 w 813435"/>
                <a:gd name="T63" fmla="*/ 402920 h 806450"/>
                <a:gd name="T64" fmla="*/ 791921 w 813435"/>
                <a:gd name="T65" fmla="*/ 402920 h 806450"/>
                <a:gd name="T66" fmla="*/ 746785 w 813435"/>
                <a:gd name="T67" fmla="*/ 582371 h 806450"/>
                <a:gd name="T68" fmla="*/ 626770 w 813435"/>
                <a:gd name="T69" fmla="*/ 716241 h 806450"/>
                <a:gd name="T70" fmla="*/ 454990 w 813435"/>
                <a:gd name="T71" fmla="*/ 781659 h 806450"/>
                <a:gd name="T72" fmla="*/ 267423 w 813435"/>
                <a:gd name="T73" fmla="*/ 758939 h 806450"/>
                <a:gd name="T74" fmla="*/ 118630 w 813435"/>
                <a:gd name="T75" fmla="*/ 656437 h 806450"/>
                <a:gd name="T76" fmla="*/ 33172 w 813435"/>
                <a:gd name="T77" fmla="*/ 496912 h 806450"/>
                <a:gd name="T78" fmla="*/ 33274 w 813435"/>
                <a:gd name="T79" fmla="*/ 308940 h 806450"/>
                <a:gd name="T80" fmla="*/ 118757 w 813435"/>
                <a:gd name="T81" fmla="*/ 149529 h 806450"/>
                <a:gd name="T82" fmla="*/ 267487 w 813435"/>
                <a:gd name="T83" fmla="*/ 47015 h 806450"/>
                <a:gd name="T84" fmla="*/ 454990 w 813435"/>
                <a:gd name="T85" fmla="*/ 24180 h 806450"/>
                <a:gd name="T86" fmla="*/ 626770 w 813435"/>
                <a:gd name="T87" fmla="*/ 89598 h 806450"/>
                <a:gd name="T88" fmla="*/ 746823 w 813435"/>
                <a:gd name="T89" fmla="*/ 223570 h 806450"/>
                <a:gd name="T90" fmla="*/ 791921 w 813435"/>
                <a:gd name="T91" fmla="*/ 402920 h 806450"/>
                <a:gd name="T92" fmla="*/ 724077 w 813435"/>
                <a:gd name="T93" fmla="*/ 150914 h 806450"/>
                <a:gd name="T94" fmla="*/ 585762 w 813435"/>
                <a:gd name="T95" fmla="*/ 41021 h 806450"/>
                <a:gd name="T96" fmla="*/ 407022 w 813435"/>
                <a:gd name="T97" fmla="*/ 0 h 806450"/>
                <a:gd name="T98" fmla="*/ 269519 w 813435"/>
                <a:gd name="T99" fmla="*/ 23495 h 806450"/>
                <a:gd name="T100" fmla="*/ 119037 w 813435"/>
                <a:gd name="T101" fmla="*/ 118097 h 806450"/>
                <a:gd name="T102" fmla="*/ 23685 w 813435"/>
                <a:gd name="T103" fmla="*/ 267081 h 806450"/>
                <a:gd name="T104" fmla="*/ 2730 w 813435"/>
                <a:gd name="T105" fmla="*/ 449910 h 806450"/>
                <a:gd name="T106" fmla="*/ 63309 w 813435"/>
                <a:gd name="T107" fmla="*/ 618921 h 806450"/>
                <a:gd name="T108" fmla="*/ 188658 w 813435"/>
                <a:gd name="T109" fmla="*/ 743115 h 806450"/>
                <a:gd name="T110" fmla="*/ 359244 w 813435"/>
                <a:gd name="T111" fmla="*/ 803135 h 806450"/>
                <a:gd name="T112" fmla="*/ 536016 w 813435"/>
                <a:gd name="T113" fmla="*/ 784631 h 806450"/>
                <a:gd name="T114" fmla="*/ 661009 w 813435"/>
                <a:gd name="T115" fmla="*/ 717321 h 806450"/>
                <a:gd name="T116" fmla="*/ 771994 w 813435"/>
                <a:gd name="T117" fmla="*/ 580110 h 806450"/>
                <a:gd name="T118" fmla="*/ 813333 w 813435"/>
                <a:gd name="T119" fmla="*/ 402920 h 806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13435" h="806450">
                  <a:moveTo>
                    <a:pt x="428066" y="402920"/>
                  </a:moveTo>
                  <a:lnTo>
                    <a:pt x="426389" y="394665"/>
                  </a:lnTo>
                  <a:lnTo>
                    <a:pt x="421792" y="387934"/>
                  </a:lnTo>
                  <a:lnTo>
                    <a:pt x="414997" y="383387"/>
                  </a:lnTo>
                  <a:lnTo>
                    <a:pt x="406666" y="381711"/>
                  </a:lnTo>
                  <a:lnTo>
                    <a:pt x="398335" y="383387"/>
                  </a:lnTo>
                  <a:lnTo>
                    <a:pt x="391528" y="387934"/>
                  </a:lnTo>
                  <a:lnTo>
                    <a:pt x="386943" y="394665"/>
                  </a:lnTo>
                  <a:lnTo>
                    <a:pt x="385254" y="402920"/>
                  </a:lnTo>
                  <a:lnTo>
                    <a:pt x="386943" y="411175"/>
                  </a:lnTo>
                  <a:lnTo>
                    <a:pt x="391528" y="417918"/>
                  </a:lnTo>
                  <a:lnTo>
                    <a:pt x="398335" y="422465"/>
                  </a:lnTo>
                  <a:lnTo>
                    <a:pt x="406666" y="424129"/>
                  </a:lnTo>
                  <a:lnTo>
                    <a:pt x="414997" y="422465"/>
                  </a:lnTo>
                  <a:lnTo>
                    <a:pt x="421792" y="417918"/>
                  </a:lnTo>
                  <a:lnTo>
                    <a:pt x="426389" y="411175"/>
                  </a:lnTo>
                  <a:lnTo>
                    <a:pt x="428066" y="402920"/>
                  </a:lnTo>
                  <a:close/>
                </a:path>
                <a:path w="813435" h="806450">
                  <a:moveTo>
                    <a:pt x="571474" y="239636"/>
                  </a:moveTo>
                  <a:lnTo>
                    <a:pt x="532117" y="255943"/>
                  </a:lnTo>
                  <a:lnTo>
                    <a:pt x="532117" y="278917"/>
                  </a:lnTo>
                  <a:lnTo>
                    <a:pt x="458736" y="456641"/>
                  </a:lnTo>
                  <a:lnTo>
                    <a:pt x="279057" y="529463"/>
                  </a:lnTo>
                  <a:lnTo>
                    <a:pt x="352437" y="353364"/>
                  </a:lnTo>
                  <a:lnTo>
                    <a:pt x="532117" y="278917"/>
                  </a:lnTo>
                  <a:lnTo>
                    <a:pt x="532117" y="255943"/>
                  </a:lnTo>
                  <a:lnTo>
                    <a:pt x="336029" y="337185"/>
                  </a:lnTo>
                  <a:lnTo>
                    <a:pt x="239712" y="568337"/>
                  </a:lnTo>
                  <a:lnTo>
                    <a:pt x="335597" y="529463"/>
                  </a:lnTo>
                  <a:lnTo>
                    <a:pt x="475157" y="472909"/>
                  </a:lnTo>
                  <a:lnTo>
                    <a:pt x="555244" y="278917"/>
                  </a:lnTo>
                  <a:lnTo>
                    <a:pt x="571474" y="239636"/>
                  </a:lnTo>
                  <a:close/>
                </a:path>
                <a:path w="813435" h="806450">
                  <a:moveTo>
                    <a:pt x="749122" y="402920"/>
                  </a:moveTo>
                  <a:lnTo>
                    <a:pt x="745934" y="356882"/>
                  </a:lnTo>
                  <a:lnTo>
                    <a:pt x="736790" y="312724"/>
                  </a:lnTo>
                  <a:lnTo>
                    <a:pt x="727710" y="286905"/>
                  </a:lnTo>
                  <a:lnTo>
                    <a:pt x="727710" y="402920"/>
                  </a:lnTo>
                  <a:lnTo>
                    <a:pt x="724230" y="449922"/>
                  </a:lnTo>
                  <a:lnTo>
                    <a:pt x="714121" y="494792"/>
                  </a:lnTo>
                  <a:lnTo>
                    <a:pt x="697877" y="537019"/>
                  </a:lnTo>
                  <a:lnTo>
                    <a:pt x="675995" y="576122"/>
                  </a:lnTo>
                  <a:lnTo>
                    <a:pt x="648970" y="611619"/>
                  </a:lnTo>
                  <a:lnTo>
                    <a:pt x="617296" y="642988"/>
                  </a:lnTo>
                  <a:lnTo>
                    <a:pt x="581482" y="669772"/>
                  </a:lnTo>
                  <a:lnTo>
                    <a:pt x="542010" y="691451"/>
                  </a:lnTo>
                  <a:lnTo>
                    <a:pt x="499389" y="707542"/>
                  </a:lnTo>
                  <a:lnTo>
                    <a:pt x="454101" y="717562"/>
                  </a:lnTo>
                  <a:lnTo>
                    <a:pt x="406666" y="721017"/>
                  </a:lnTo>
                  <a:lnTo>
                    <a:pt x="359219" y="717562"/>
                  </a:lnTo>
                  <a:lnTo>
                    <a:pt x="313931" y="707542"/>
                  </a:lnTo>
                  <a:lnTo>
                    <a:pt x="271310" y="691451"/>
                  </a:lnTo>
                  <a:lnTo>
                    <a:pt x="231851" y="669772"/>
                  </a:lnTo>
                  <a:lnTo>
                    <a:pt x="196024" y="642988"/>
                  </a:lnTo>
                  <a:lnTo>
                    <a:pt x="164363" y="611619"/>
                  </a:lnTo>
                  <a:lnTo>
                    <a:pt x="137337" y="576122"/>
                  </a:lnTo>
                  <a:lnTo>
                    <a:pt x="115455" y="537019"/>
                  </a:lnTo>
                  <a:lnTo>
                    <a:pt x="99212" y="494792"/>
                  </a:lnTo>
                  <a:lnTo>
                    <a:pt x="89090" y="449922"/>
                  </a:lnTo>
                  <a:lnTo>
                    <a:pt x="85610" y="402920"/>
                  </a:lnTo>
                  <a:lnTo>
                    <a:pt x="89141" y="355917"/>
                  </a:lnTo>
                  <a:lnTo>
                    <a:pt x="99301" y="311061"/>
                  </a:lnTo>
                  <a:lnTo>
                    <a:pt x="115582" y="268820"/>
                  </a:lnTo>
                  <a:lnTo>
                    <a:pt x="137439" y="229806"/>
                  </a:lnTo>
                  <a:lnTo>
                    <a:pt x="164465" y="194322"/>
                  </a:lnTo>
                  <a:lnTo>
                    <a:pt x="196126" y="162953"/>
                  </a:lnTo>
                  <a:lnTo>
                    <a:pt x="231927" y="136182"/>
                  </a:lnTo>
                  <a:lnTo>
                    <a:pt x="271386" y="114490"/>
                  </a:lnTo>
                  <a:lnTo>
                    <a:pt x="313982" y="98374"/>
                  </a:lnTo>
                  <a:lnTo>
                    <a:pt x="359244" y="88328"/>
                  </a:lnTo>
                  <a:lnTo>
                    <a:pt x="406666" y="84836"/>
                  </a:lnTo>
                  <a:lnTo>
                    <a:pt x="454101" y="88277"/>
                  </a:lnTo>
                  <a:lnTo>
                    <a:pt x="499389" y="98298"/>
                  </a:lnTo>
                  <a:lnTo>
                    <a:pt x="542010" y="114388"/>
                  </a:lnTo>
                  <a:lnTo>
                    <a:pt x="581482" y="136080"/>
                  </a:lnTo>
                  <a:lnTo>
                    <a:pt x="617296" y="162852"/>
                  </a:lnTo>
                  <a:lnTo>
                    <a:pt x="648970" y="194233"/>
                  </a:lnTo>
                  <a:lnTo>
                    <a:pt x="675995" y="229717"/>
                  </a:lnTo>
                  <a:lnTo>
                    <a:pt x="697903" y="268884"/>
                  </a:lnTo>
                  <a:lnTo>
                    <a:pt x="714133" y="311099"/>
                  </a:lnTo>
                  <a:lnTo>
                    <a:pt x="724230" y="355917"/>
                  </a:lnTo>
                  <a:lnTo>
                    <a:pt x="727710" y="402920"/>
                  </a:lnTo>
                  <a:lnTo>
                    <a:pt x="727710" y="286905"/>
                  </a:lnTo>
                  <a:lnTo>
                    <a:pt x="702246" y="231749"/>
                  </a:lnTo>
                  <a:lnTo>
                    <a:pt x="677646" y="195681"/>
                  </a:lnTo>
                  <a:lnTo>
                    <a:pt x="648703" y="163118"/>
                  </a:lnTo>
                  <a:lnTo>
                    <a:pt x="615823" y="134442"/>
                  </a:lnTo>
                  <a:lnTo>
                    <a:pt x="579412" y="110058"/>
                  </a:lnTo>
                  <a:lnTo>
                    <a:pt x="539889" y="90385"/>
                  </a:lnTo>
                  <a:lnTo>
                    <a:pt x="523773" y="84836"/>
                  </a:lnTo>
                  <a:lnTo>
                    <a:pt x="497649" y="75819"/>
                  </a:lnTo>
                  <a:lnTo>
                    <a:pt x="453110" y="66763"/>
                  </a:lnTo>
                  <a:lnTo>
                    <a:pt x="406666" y="63627"/>
                  </a:lnTo>
                  <a:lnTo>
                    <a:pt x="360197" y="66725"/>
                  </a:lnTo>
                  <a:lnTo>
                    <a:pt x="315620" y="75742"/>
                  </a:lnTo>
                  <a:lnTo>
                    <a:pt x="273367" y="90284"/>
                  </a:lnTo>
                  <a:lnTo>
                    <a:pt x="233819" y="109943"/>
                  </a:lnTo>
                  <a:lnTo>
                    <a:pt x="197396" y="134315"/>
                  </a:lnTo>
                  <a:lnTo>
                    <a:pt x="164515" y="163004"/>
                  </a:lnTo>
                  <a:lnTo>
                    <a:pt x="135559" y="195580"/>
                  </a:lnTo>
                  <a:lnTo>
                    <a:pt x="110921" y="231749"/>
                  </a:lnTo>
                  <a:lnTo>
                    <a:pt x="91097" y="270916"/>
                  </a:lnTo>
                  <a:lnTo>
                    <a:pt x="76428" y="312762"/>
                  </a:lnTo>
                  <a:lnTo>
                    <a:pt x="67335" y="356908"/>
                  </a:lnTo>
                  <a:lnTo>
                    <a:pt x="64211" y="402920"/>
                  </a:lnTo>
                  <a:lnTo>
                    <a:pt x="67335" y="448970"/>
                  </a:lnTo>
                  <a:lnTo>
                    <a:pt x="76441" y="493128"/>
                  </a:lnTo>
                  <a:lnTo>
                    <a:pt x="91122" y="535000"/>
                  </a:lnTo>
                  <a:lnTo>
                    <a:pt x="110959" y="574179"/>
                  </a:lnTo>
                  <a:lnTo>
                    <a:pt x="135559" y="610260"/>
                  </a:lnTo>
                  <a:lnTo>
                    <a:pt x="164515" y="642848"/>
                  </a:lnTo>
                  <a:lnTo>
                    <a:pt x="197396" y="671525"/>
                  </a:lnTo>
                  <a:lnTo>
                    <a:pt x="233819" y="695896"/>
                  </a:lnTo>
                  <a:lnTo>
                    <a:pt x="273367" y="715556"/>
                  </a:lnTo>
                  <a:lnTo>
                    <a:pt x="315620" y="730097"/>
                  </a:lnTo>
                  <a:lnTo>
                    <a:pt x="360197" y="739127"/>
                  </a:lnTo>
                  <a:lnTo>
                    <a:pt x="406666" y="742226"/>
                  </a:lnTo>
                  <a:lnTo>
                    <a:pt x="453136" y="739127"/>
                  </a:lnTo>
                  <a:lnTo>
                    <a:pt x="497700" y="730097"/>
                  </a:lnTo>
                  <a:lnTo>
                    <a:pt x="539965" y="715556"/>
                  </a:lnTo>
                  <a:lnTo>
                    <a:pt x="579513" y="695896"/>
                  </a:lnTo>
                  <a:lnTo>
                    <a:pt x="615924" y="671525"/>
                  </a:lnTo>
                  <a:lnTo>
                    <a:pt x="648817" y="642848"/>
                  </a:lnTo>
                  <a:lnTo>
                    <a:pt x="677760" y="610260"/>
                  </a:lnTo>
                  <a:lnTo>
                    <a:pt x="702360" y="574179"/>
                  </a:lnTo>
                  <a:lnTo>
                    <a:pt x="722210" y="535000"/>
                  </a:lnTo>
                  <a:lnTo>
                    <a:pt x="736879" y="493128"/>
                  </a:lnTo>
                  <a:lnTo>
                    <a:pt x="745985" y="448970"/>
                  </a:lnTo>
                  <a:lnTo>
                    <a:pt x="749122" y="402920"/>
                  </a:lnTo>
                  <a:close/>
                </a:path>
                <a:path w="813435" h="806450">
                  <a:moveTo>
                    <a:pt x="813333" y="402920"/>
                  </a:moveTo>
                  <a:lnTo>
                    <a:pt x="810615" y="355930"/>
                  </a:lnTo>
                  <a:lnTo>
                    <a:pt x="802627" y="310540"/>
                  </a:lnTo>
                  <a:lnTo>
                    <a:pt x="791921" y="274586"/>
                  </a:lnTo>
                  <a:lnTo>
                    <a:pt x="791921" y="402920"/>
                  </a:lnTo>
                  <a:lnTo>
                    <a:pt x="788924" y="450799"/>
                  </a:lnTo>
                  <a:lnTo>
                    <a:pt x="780161" y="496912"/>
                  </a:lnTo>
                  <a:lnTo>
                    <a:pt x="765987" y="540880"/>
                  </a:lnTo>
                  <a:lnTo>
                    <a:pt x="746785" y="582371"/>
                  </a:lnTo>
                  <a:lnTo>
                    <a:pt x="722896" y="621004"/>
                  </a:lnTo>
                  <a:lnTo>
                    <a:pt x="694690" y="656437"/>
                  </a:lnTo>
                  <a:lnTo>
                    <a:pt x="662520" y="688301"/>
                  </a:lnTo>
                  <a:lnTo>
                    <a:pt x="626770" y="716241"/>
                  </a:lnTo>
                  <a:lnTo>
                    <a:pt x="587768" y="739914"/>
                  </a:lnTo>
                  <a:lnTo>
                    <a:pt x="545909" y="758939"/>
                  </a:lnTo>
                  <a:lnTo>
                    <a:pt x="501523" y="772972"/>
                  </a:lnTo>
                  <a:lnTo>
                    <a:pt x="454990" y="781659"/>
                  </a:lnTo>
                  <a:lnTo>
                    <a:pt x="406666" y="784631"/>
                  </a:lnTo>
                  <a:lnTo>
                    <a:pt x="358343" y="781659"/>
                  </a:lnTo>
                  <a:lnTo>
                    <a:pt x="311797" y="772972"/>
                  </a:lnTo>
                  <a:lnTo>
                    <a:pt x="267423" y="758939"/>
                  </a:lnTo>
                  <a:lnTo>
                    <a:pt x="225552" y="739914"/>
                  </a:lnTo>
                  <a:lnTo>
                    <a:pt x="186550" y="716241"/>
                  </a:lnTo>
                  <a:lnTo>
                    <a:pt x="150799" y="688301"/>
                  </a:lnTo>
                  <a:lnTo>
                    <a:pt x="118630" y="656437"/>
                  </a:lnTo>
                  <a:lnTo>
                    <a:pt x="90424" y="621004"/>
                  </a:lnTo>
                  <a:lnTo>
                    <a:pt x="66535" y="582371"/>
                  </a:lnTo>
                  <a:lnTo>
                    <a:pt x="47332" y="540880"/>
                  </a:lnTo>
                  <a:lnTo>
                    <a:pt x="33172" y="496912"/>
                  </a:lnTo>
                  <a:lnTo>
                    <a:pt x="24396" y="450799"/>
                  </a:lnTo>
                  <a:lnTo>
                    <a:pt x="21399" y="402920"/>
                  </a:lnTo>
                  <a:lnTo>
                    <a:pt x="24460" y="355041"/>
                  </a:lnTo>
                  <a:lnTo>
                    <a:pt x="33274" y="308940"/>
                  </a:lnTo>
                  <a:lnTo>
                    <a:pt x="47472" y="264960"/>
                  </a:lnTo>
                  <a:lnTo>
                    <a:pt x="66662" y="223570"/>
                  </a:lnTo>
                  <a:lnTo>
                    <a:pt x="90563" y="184950"/>
                  </a:lnTo>
                  <a:lnTo>
                    <a:pt x="118757" y="149529"/>
                  </a:lnTo>
                  <a:lnTo>
                    <a:pt x="150914" y="117678"/>
                  </a:lnTo>
                  <a:lnTo>
                    <a:pt x="186664" y="89738"/>
                  </a:lnTo>
                  <a:lnTo>
                    <a:pt x="225640" y="66065"/>
                  </a:lnTo>
                  <a:lnTo>
                    <a:pt x="267487" y="47015"/>
                  </a:lnTo>
                  <a:lnTo>
                    <a:pt x="311848" y="32956"/>
                  </a:lnTo>
                  <a:lnTo>
                    <a:pt x="358355" y="24231"/>
                  </a:lnTo>
                  <a:lnTo>
                    <a:pt x="406666" y="21209"/>
                  </a:lnTo>
                  <a:lnTo>
                    <a:pt x="454990" y="24180"/>
                  </a:lnTo>
                  <a:lnTo>
                    <a:pt x="501523" y="32867"/>
                  </a:lnTo>
                  <a:lnTo>
                    <a:pt x="545909" y="46901"/>
                  </a:lnTo>
                  <a:lnTo>
                    <a:pt x="587768" y="65938"/>
                  </a:lnTo>
                  <a:lnTo>
                    <a:pt x="626770" y="89598"/>
                  </a:lnTo>
                  <a:lnTo>
                    <a:pt x="662520" y="117551"/>
                  </a:lnTo>
                  <a:lnTo>
                    <a:pt x="694690" y="149415"/>
                  </a:lnTo>
                  <a:lnTo>
                    <a:pt x="722896" y="184835"/>
                  </a:lnTo>
                  <a:lnTo>
                    <a:pt x="746823" y="223570"/>
                  </a:lnTo>
                  <a:lnTo>
                    <a:pt x="766013" y="265036"/>
                  </a:lnTo>
                  <a:lnTo>
                    <a:pt x="780161" y="308978"/>
                  </a:lnTo>
                  <a:lnTo>
                    <a:pt x="788924" y="355041"/>
                  </a:lnTo>
                  <a:lnTo>
                    <a:pt x="791921" y="402920"/>
                  </a:lnTo>
                  <a:lnTo>
                    <a:pt x="791921" y="274586"/>
                  </a:lnTo>
                  <a:lnTo>
                    <a:pt x="772058" y="225729"/>
                  </a:lnTo>
                  <a:lnTo>
                    <a:pt x="750087" y="186918"/>
                  </a:lnTo>
                  <a:lnTo>
                    <a:pt x="724077" y="150914"/>
                  </a:lnTo>
                  <a:lnTo>
                    <a:pt x="694309" y="118021"/>
                  </a:lnTo>
                  <a:lnTo>
                    <a:pt x="661212" y="88595"/>
                  </a:lnTo>
                  <a:lnTo>
                    <a:pt x="624903" y="62801"/>
                  </a:lnTo>
                  <a:lnTo>
                    <a:pt x="585762" y="41021"/>
                  </a:lnTo>
                  <a:lnTo>
                    <a:pt x="544106" y="23545"/>
                  </a:lnTo>
                  <a:lnTo>
                    <a:pt x="500214" y="10680"/>
                  </a:lnTo>
                  <a:lnTo>
                    <a:pt x="454418" y="2730"/>
                  </a:lnTo>
                  <a:lnTo>
                    <a:pt x="407022" y="0"/>
                  </a:lnTo>
                  <a:lnTo>
                    <a:pt x="406666" y="0"/>
                  </a:lnTo>
                  <a:lnTo>
                    <a:pt x="359244" y="2717"/>
                  </a:lnTo>
                  <a:lnTo>
                    <a:pt x="313423" y="10642"/>
                  </a:lnTo>
                  <a:lnTo>
                    <a:pt x="269519" y="23495"/>
                  </a:lnTo>
                  <a:lnTo>
                    <a:pt x="227825" y="40957"/>
                  </a:lnTo>
                  <a:lnTo>
                    <a:pt x="188658" y="62738"/>
                  </a:lnTo>
                  <a:lnTo>
                    <a:pt x="152234" y="88595"/>
                  </a:lnTo>
                  <a:lnTo>
                    <a:pt x="119037" y="118097"/>
                  </a:lnTo>
                  <a:lnTo>
                    <a:pt x="89281" y="150990"/>
                  </a:lnTo>
                  <a:lnTo>
                    <a:pt x="63271" y="186994"/>
                  </a:lnTo>
                  <a:lnTo>
                    <a:pt x="41300" y="225793"/>
                  </a:lnTo>
                  <a:lnTo>
                    <a:pt x="23685" y="267081"/>
                  </a:lnTo>
                  <a:lnTo>
                    <a:pt x="10731" y="310578"/>
                  </a:lnTo>
                  <a:lnTo>
                    <a:pt x="2730" y="355955"/>
                  </a:lnTo>
                  <a:lnTo>
                    <a:pt x="0" y="402920"/>
                  </a:lnTo>
                  <a:lnTo>
                    <a:pt x="2730" y="449910"/>
                  </a:lnTo>
                  <a:lnTo>
                    <a:pt x="10744" y="495312"/>
                  </a:lnTo>
                  <a:lnTo>
                    <a:pt x="23710" y="538810"/>
                  </a:lnTo>
                  <a:lnTo>
                    <a:pt x="41338" y="580110"/>
                  </a:lnTo>
                  <a:lnTo>
                    <a:pt x="63309" y="618921"/>
                  </a:lnTo>
                  <a:lnTo>
                    <a:pt x="89344" y="654926"/>
                  </a:lnTo>
                  <a:lnTo>
                    <a:pt x="119113" y="687832"/>
                  </a:lnTo>
                  <a:lnTo>
                    <a:pt x="152311" y="717321"/>
                  </a:lnTo>
                  <a:lnTo>
                    <a:pt x="188658" y="743115"/>
                  </a:lnTo>
                  <a:lnTo>
                    <a:pt x="227825" y="764882"/>
                  </a:lnTo>
                  <a:lnTo>
                    <a:pt x="269519" y="782358"/>
                  </a:lnTo>
                  <a:lnTo>
                    <a:pt x="313423" y="795197"/>
                  </a:lnTo>
                  <a:lnTo>
                    <a:pt x="359244" y="803135"/>
                  </a:lnTo>
                  <a:lnTo>
                    <a:pt x="406666" y="805840"/>
                  </a:lnTo>
                  <a:lnTo>
                    <a:pt x="454088" y="803135"/>
                  </a:lnTo>
                  <a:lnTo>
                    <a:pt x="499910" y="795197"/>
                  </a:lnTo>
                  <a:lnTo>
                    <a:pt x="536016" y="784631"/>
                  </a:lnTo>
                  <a:lnTo>
                    <a:pt x="543814" y="782358"/>
                  </a:lnTo>
                  <a:lnTo>
                    <a:pt x="585508" y="764882"/>
                  </a:lnTo>
                  <a:lnTo>
                    <a:pt x="624674" y="743115"/>
                  </a:lnTo>
                  <a:lnTo>
                    <a:pt x="661009" y="717321"/>
                  </a:lnTo>
                  <a:lnTo>
                    <a:pt x="694220" y="687832"/>
                  </a:lnTo>
                  <a:lnTo>
                    <a:pt x="723988" y="654926"/>
                  </a:lnTo>
                  <a:lnTo>
                    <a:pt x="750011" y="618921"/>
                  </a:lnTo>
                  <a:lnTo>
                    <a:pt x="771994" y="580110"/>
                  </a:lnTo>
                  <a:lnTo>
                    <a:pt x="789622" y="538810"/>
                  </a:lnTo>
                  <a:lnTo>
                    <a:pt x="802589" y="495312"/>
                  </a:lnTo>
                  <a:lnTo>
                    <a:pt x="810590" y="449910"/>
                  </a:lnTo>
                  <a:lnTo>
                    <a:pt x="813333" y="4029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43021" name="object 9">
              <a:extLst>
                <a:ext uri="{FF2B5EF4-FFF2-40B4-BE49-F238E27FC236}">
                  <a16:creationId xmlns:a16="http://schemas.microsoft.com/office/drawing/2014/main" id="{CB74E1FC-99BA-10F6-72D8-BBDE009F7CDB}"/>
                </a:ext>
              </a:extLst>
            </p:cNvPr>
            <p:cNvSpPr>
              <a:spLocks/>
            </p:cNvSpPr>
            <p:nvPr/>
          </p:nvSpPr>
          <p:spPr bwMode="auto">
            <a:xfrm>
              <a:off x="3843400" y="2557399"/>
              <a:ext cx="1066800" cy="1057275"/>
            </a:xfrm>
            <a:custGeom>
              <a:avLst/>
              <a:gdLst>
                <a:gd name="T0" fmla="*/ 184912 w 1066800"/>
                <a:gd name="T1" fmla="*/ 0 h 1057275"/>
                <a:gd name="T2" fmla="*/ 881761 w 1066800"/>
                <a:gd name="T3" fmla="*/ 0 h 1057275"/>
                <a:gd name="T4" fmla="*/ 918337 w 1066800"/>
                <a:gd name="T5" fmla="*/ 3810 h 1057275"/>
                <a:gd name="T6" fmla="*/ 985012 w 1066800"/>
                <a:gd name="T7" fmla="*/ 31876 h 1057275"/>
                <a:gd name="T8" fmla="*/ 1035050 w 1066800"/>
                <a:gd name="T9" fmla="*/ 82168 h 1057275"/>
                <a:gd name="T10" fmla="*/ 1062989 w 1066800"/>
                <a:gd name="T11" fmla="*/ 148462 h 1057275"/>
                <a:gd name="T12" fmla="*/ 1066800 w 1066800"/>
                <a:gd name="T13" fmla="*/ 185038 h 1057275"/>
                <a:gd name="T14" fmla="*/ 1066800 w 1066800"/>
                <a:gd name="T15" fmla="*/ 872363 h 1057275"/>
                <a:gd name="T16" fmla="*/ 1052195 w 1066800"/>
                <a:gd name="T17" fmla="*/ 943863 h 1057275"/>
                <a:gd name="T18" fmla="*/ 1012571 w 1066800"/>
                <a:gd name="T19" fmla="*/ 1003173 h 1057275"/>
                <a:gd name="T20" fmla="*/ 953262 w 1066800"/>
                <a:gd name="T21" fmla="*/ 1042797 h 1057275"/>
                <a:gd name="T22" fmla="*/ 881761 w 1066800"/>
                <a:gd name="T23" fmla="*/ 1057275 h 1057275"/>
                <a:gd name="T24" fmla="*/ 184912 w 1066800"/>
                <a:gd name="T25" fmla="*/ 1057275 h 1057275"/>
                <a:gd name="T26" fmla="*/ 113411 w 1066800"/>
                <a:gd name="T27" fmla="*/ 1042797 h 1057275"/>
                <a:gd name="T28" fmla="*/ 54483 w 1066800"/>
                <a:gd name="T29" fmla="*/ 1003300 h 1057275"/>
                <a:gd name="T30" fmla="*/ 14477 w 1066800"/>
                <a:gd name="T31" fmla="*/ 943863 h 1057275"/>
                <a:gd name="T32" fmla="*/ 0 w 1066800"/>
                <a:gd name="T33" fmla="*/ 872363 h 1057275"/>
                <a:gd name="T34" fmla="*/ 0 w 1066800"/>
                <a:gd name="T35" fmla="*/ 185038 h 1057275"/>
                <a:gd name="T36" fmla="*/ 14477 w 1066800"/>
                <a:gd name="T37" fmla="*/ 113537 h 1057275"/>
                <a:gd name="T38" fmla="*/ 54483 w 1066800"/>
                <a:gd name="T39" fmla="*/ 54610 h 1057275"/>
                <a:gd name="T40" fmla="*/ 113411 w 1066800"/>
                <a:gd name="T41" fmla="*/ 14604 h 1057275"/>
                <a:gd name="T42" fmla="*/ 184912 w 1066800"/>
                <a:gd name="T43" fmla="*/ 0 h 1057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66800" h="1057275">
                  <a:moveTo>
                    <a:pt x="184912" y="0"/>
                  </a:moveTo>
                  <a:lnTo>
                    <a:pt x="881761" y="0"/>
                  </a:lnTo>
                  <a:lnTo>
                    <a:pt x="918337" y="3810"/>
                  </a:lnTo>
                  <a:lnTo>
                    <a:pt x="985012" y="31876"/>
                  </a:lnTo>
                  <a:lnTo>
                    <a:pt x="1035050" y="82168"/>
                  </a:lnTo>
                  <a:lnTo>
                    <a:pt x="1062989" y="148462"/>
                  </a:lnTo>
                  <a:lnTo>
                    <a:pt x="1066800" y="185038"/>
                  </a:lnTo>
                  <a:lnTo>
                    <a:pt x="1066800" y="872363"/>
                  </a:lnTo>
                  <a:lnTo>
                    <a:pt x="1052195" y="943863"/>
                  </a:lnTo>
                  <a:lnTo>
                    <a:pt x="1012571" y="1003173"/>
                  </a:lnTo>
                  <a:lnTo>
                    <a:pt x="953262" y="1042797"/>
                  </a:lnTo>
                  <a:lnTo>
                    <a:pt x="881761" y="1057275"/>
                  </a:lnTo>
                  <a:lnTo>
                    <a:pt x="184912" y="1057275"/>
                  </a:lnTo>
                  <a:lnTo>
                    <a:pt x="113411" y="1042797"/>
                  </a:lnTo>
                  <a:lnTo>
                    <a:pt x="54483" y="1003300"/>
                  </a:lnTo>
                  <a:lnTo>
                    <a:pt x="14477" y="943863"/>
                  </a:lnTo>
                  <a:lnTo>
                    <a:pt x="0" y="872363"/>
                  </a:lnTo>
                  <a:lnTo>
                    <a:pt x="0" y="185038"/>
                  </a:lnTo>
                  <a:lnTo>
                    <a:pt x="14477" y="113537"/>
                  </a:lnTo>
                  <a:lnTo>
                    <a:pt x="54483" y="54610"/>
                  </a:lnTo>
                  <a:lnTo>
                    <a:pt x="113411" y="14604"/>
                  </a:lnTo>
                  <a:lnTo>
                    <a:pt x="184912" y="0"/>
                  </a:lnTo>
                  <a:close/>
                </a:path>
              </a:pathLst>
            </a:custGeom>
            <a:noFill/>
            <a:ln w="28575">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3022" name="object 10">
              <a:extLst>
                <a:ext uri="{FF2B5EF4-FFF2-40B4-BE49-F238E27FC236}">
                  <a16:creationId xmlns:a16="http://schemas.microsoft.com/office/drawing/2014/main" id="{461A79E7-FDBE-7505-AAB1-24837145284D}"/>
                </a:ext>
              </a:extLst>
            </p:cNvPr>
            <p:cNvSpPr>
              <a:spLocks/>
            </p:cNvSpPr>
            <p:nvPr/>
          </p:nvSpPr>
          <p:spPr bwMode="auto">
            <a:xfrm>
              <a:off x="3857625" y="3943350"/>
              <a:ext cx="1038225" cy="1028700"/>
            </a:xfrm>
            <a:custGeom>
              <a:avLst/>
              <a:gdLst>
                <a:gd name="T0" fmla="*/ 866775 w 1038225"/>
                <a:gd name="T1" fmla="*/ 0 h 1028700"/>
                <a:gd name="T2" fmla="*/ 171450 w 1038225"/>
                <a:gd name="T3" fmla="*/ 0 h 1028700"/>
                <a:gd name="T4" fmla="*/ 125853 w 1038225"/>
                <a:gd name="T5" fmla="*/ 6120 h 1028700"/>
                <a:gd name="T6" fmla="*/ 84892 w 1038225"/>
                <a:gd name="T7" fmla="*/ 23396 h 1028700"/>
                <a:gd name="T8" fmla="*/ 50196 w 1038225"/>
                <a:gd name="T9" fmla="*/ 50196 h 1028700"/>
                <a:gd name="T10" fmla="*/ 23396 w 1038225"/>
                <a:gd name="T11" fmla="*/ 84892 h 1028700"/>
                <a:gd name="T12" fmla="*/ 6120 w 1038225"/>
                <a:gd name="T13" fmla="*/ 125853 h 1028700"/>
                <a:gd name="T14" fmla="*/ 0 w 1038225"/>
                <a:gd name="T15" fmla="*/ 171450 h 1028700"/>
                <a:gd name="T16" fmla="*/ 0 w 1038225"/>
                <a:gd name="T17" fmla="*/ 857250 h 1028700"/>
                <a:gd name="T18" fmla="*/ 6120 w 1038225"/>
                <a:gd name="T19" fmla="*/ 902846 h 1028700"/>
                <a:gd name="T20" fmla="*/ 23396 w 1038225"/>
                <a:gd name="T21" fmla="*/ 943807 h 1028700"/>
                <a:gd name="T22" fmla="*/ 50196 w 1038225"/>
                <a:gd name="T23" fmla="*/ 978503 h 1028700"/>
                <a:gd name="T24" fmla="*/ 84892 w 1038225"/>
                <a:gd name="T25" fmla="*/ 1005303 h 1028700"/>
                <a:gd name="T26" fmla="*/ 125853 w 1038225"/>
                <a:gd name="T27" fmla="*/ 1022579 h 1028700"/>
                <a:gd name="T28" fmla="*/ 171450 w 1038225"/>
                <a:gd name="T29" fmla="*/ 1028700 h 1028700"/>
                <a:gd name="T30" fmla="*/ 866775 w 1038225"/>
                <a:gd name="T31" fmla="*/ 1028700 h 1028700"/>
                <a:gd name="T32" fmla="*/ 912371 w 1038225"/>
                <a:gd name="T33" fmla="*/ 1022579 h 1028700"/>
                <a:gd name="T34" fmla="*/ 953332 w 1038225"/>
                <a:gd name="T35" fmla="*/ 1005303 h 1028700"/>
                <a:gd name="T36" fmla="*/ 988028 w 1038225"/>
                <a:gd name="T37" fmla="*/ 978503 h 1028700"/>
                <a:gd name="T38" fmla="*/ 1014828 w 1038225"/>
                <a:gd name="T39" fmla="*/ 943807 h 1028700"/>
                <a:gd name="T40" fmla="*/ 1032104 w 1038225"/>
                <a:gd name="T41" fmla="*/ 902846 h 1028700"/>
                <a:gd name="T42" fmla="*/ 1038225 w 1038225"/>
                <a:gd name="T43" fmla="*/ 857250 h 1028700"/>
                <a:gd name="T44" fmla="*/ 1038225 w 1038225"/>
                <a:gd name="T45" fmla="*/ 171450 h 1028700"/>
                <a:gd name="T46" fmla="*/ 1032104 w 1038225"/>
                <a:gd name="T47" fmla="*/ 125853 h 1028700"/>
                <a:gd name="T48" fmla="*/ 1014828 w 1038225"/>
                <a:gd name="T49" fmla="*/ 84892 h 1028700"/>
                <a:gd name="T50" fmla="*/ 988028 w 1038225"/>
                <a:gd name="T51" fmla="*/ 50196 h 1028700"/>
                <a:gd name="T52" fmla="*/ 953332 w 1038225"/>
                <a:gd name="T53" fmla="*/ 23396 h 1028700"/>
                <a:gd name="T54" fmla="*/ 912371 w 1038225"/>
                <a:gd name="T55" fmla="*/ 6120 h 1028700"/>
                <a:gd name="T56" fmla="*/ 866775 w 1038225"/>
                <a:gd name="T57" fmla="*/ 0 h 1028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38225" h="1028700">
                  <a:moveTo>
                    <a:pt x="866775" y="0"/>
                  </a:moveTo>
                  <a:lnTo>
                    <a:pt x="171450" y="0"/>
                  </a:lnTo>
                  <a:lnTo>
                    <a:pt x="125853" y="6120"/>
                  </a:lnTo>
                  <a:lnTo>
                    <a:pt x="84892" y="23396"/>
                  </a:lnTo>
                  <a:lnTo>
                    <a:pt x="50196" y="50196"/>
                  </a:lnTo>
                  <a:lnTo>
                    <a:pt x="23396" y="84892"/>
                  </a:lnTo>
                  <a:lnTo>
                    <a:pt x="6120" y="125853"/>
                  </a:lnTo>
                  <a:lnTo>
                    <a:pt x="0" y="171450"/>
                  </a:lnTo>
                  <a:lnTo>
                    <a:pt x="0" y="857250"/>
                  </a:lnTo>
                  <a:lnTo>
                    <a:pt x="6120" y="902846"/>
                  </a:lnTo>
                  <a:lnTo>
                    <a:pt x="23396" y="943807"/>
                  </a:lnTo>
                  <a:lnTo>
                    <a:pt x="50196" y="978503"/>
                  </a:lnTo>
                  <a:lnTo>
                    <a:pt x="84892" y="1005303"/>
                  </a:lnTo>
                  <a:lnTo>
                    <a:pt x="125853" y="1022579"/>
                  </a:lnTo>
                  <a:lnTo>
                    <a:pt x="171450" y="1028700"/>
                  </a:lnTo>
                  <a:lnTo>
                    <a:pt x="866775" y="1028700"/>
                  </a:lnTo>
                  <a:lnTo>
                    <a:pt x="912371" y="1022579"/>
                  </a:lnTo>
                  <a:lnTo>
                    <a:pt x="953332" y="1005303"/>
                  </a:lnTo>
                  <a:lnTo>
                    <a:pt x="988028" y="978503"/>
                  </a:lnTo>
                  <a:lnTo>
                    <a:pt x="1014828" y="943807"/>
                  </a:lnTo>
                  <a:lnTo>
                    <a:pt x="1032104" y="902846"/>
                  </a:lnTo>
                  <a:lnTo>
                    <a:pt x="1038225" y="857250"/>
                  </a:lnTo>
                  <a:lnTo>
                    <a:pt x="1038225" y="171450"/>
                  </a:lnTo>
                  <a:lnTo>
                    <a:pt x="1032104" y="125853"/>
                  </a:lnTo>
                  <a:lnTo>
                    <a:pt x="1014828" y="84892"/>
                  </a:lnTo>
                  <a:lnTo>
                    <a:pt x="988028" y="50196"/>
                  </a:lnTo>
                  <a:lnTo>
                    <a:pt x="953332" y="23396"/>
                  </a:lnTo>
                  <a:lnTo>
                    <a:pt x="912371" y="6120"/>
                  </a:lnTo>
                  <a:lnTo>
                    <a:pt x="866775" y="0"/>
                  </a:lnTo>
                  <a:close/>
                </a:path>
              </a:pathLst>
            </a:custGeom>
            <a:solidFill>
              <a:srgbClr val="E4393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43023" name="object 11">
              <a:extLst>
                <a:ext uri="{FF2B5EF4-FFF2-40B4-BE49-F238E27FC236}">
                  <a16:creationId xmlns:a16="http://schemas.microsoft.com/office/drawing/2014/main" id="{FD2E5E85-4796-EB12-EF8E-8B491216EB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9691" y="4611049"/>
              <a:ext cx="106245" cy="143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4" name="object 12">
              <a:extLst>
                <a:ext uri="{FF2B5EF4-FFF2-40B4-BE49-F238E27FC236}">
                  <a16:creationId xmlns:a16="http://schemas.microsoft.com/office/drawing/2014/main" id="{EB75CFEF-F487-1F35-EE1A-7664F0D64E25}"/>
                </a:ext>
              </a:extLst>
            </p:cNvPr>
            <p:cNvSpPr>
              <a:spLocks/>
            </p:cNvSpPr>
            <p:nvPr/>
          </p:nvSpPr>
          <p:spPr bwMode="auto">
            <a:xfrm>
              <a:off x="4036999" y="4139996"/>
              <a:ext cx="768350" cy="609600"/>
            </a:xfrm>
            <a:custGeom>
              <a:avLst/>
              <a:gdLst>
                <a:gd name="T0" fmla="*/ 625297 w 768350"/>
                <a:gd name="T1" fmla="*/ 11430 h 609600"/>
                <a:gd name="T2" fmla="*/ 584022 w 768350"/>
                <a:gd name="T3" fmla="*/ 0 h 609600"/>
                <a:gd name="T4" fmla="*/ 550938 w 768350"/>
                <a:gd name="T5" fmla="*/ 116801 h 609600"/>
                <a:gd name="T6" fmla="*/ 592226 w 768350"/>
                <a:gd name="T7" fmla="*/ 128244 h 609600"/>
                <a:gd name="T8" fmla="*/ 625297 w 768350"/>
                <a:gd name="T9" fmla="*/ 11430 h 609600"/>
                <a:gd name="T10" fmla="*/ 633895 w 768350"/>
                <a:gd name="T11" fmla="*/ 411302 h 609600"/>
                <a:gd name="T12" fmla="*/ 632536 w 768350"/>
                <a:gd name="T13" fmla="*/ 403809 h 609600"/>
                <a:gd name="T14" fmla="*/ 632218 w 768350"/>
                <a:gd name="T15" fmla="*/ 402996 h 609600"/>
                <a:gd name="T16" fmla="*/ 631850 w 768350"/>
                <a:gd name="T17" fmla="*/ 402234 h 609600"/>
                <a:gd name="T18" fmla="*/ 631418 w 768350"/>
                <a:gd name="T19" fmla="*/ 401485 h 609600"/>
                <a:gd name="T20" fmla="*/ 432498 w 768350"/>
                <a:gd name="T21" fmla="*/ 60604 h 609600"/>
                <a:gd name="T22" fmla="*/ 427723 w 768350"/>
                <a:gd name="T23" fmla="*/ 55473 h 609600"/>
                <a:gd name="T24" fmla="*/ 421551 w 768350"/>
                <a:gd name="T25" fmla="*/ 52654 h 609600"/>
                <a:gd name="T26" fmla="*/ 414769 w 768350"/>
                <a:gd name="T27" fmla="*/ 52311 h 609600"/>
                <a:gd name="T28" fmla="*/ 408139 w 768350"/>
                <a:gd name="T29" fmla="*/ 54673 h 609600"/>
                <a:gd name="T30" fmla="*/ 406984 w 768350"/>
                <a:gd name="T31" fmla="*/ 55359 h 609600"/>
                <a:gd name="T32" fmla="*/ 405930 w 768350"/>
                <a:gd name="T33" fmla="*/ 56172 h 609600"/>
                <a:gd name="T34" fmla="*/ 380136 w 768350"/>
                <a:gd name="T35" fmla="*/ 80797 h 609600"/>
                <a:gd name="T36" fmla="*/ 380136 w 768350"/>
                <a:gd name="T37" fmla="*/ 495490 h 609600"/>
                <a:gd name="T38" fmla="*/ 372110 w 768350"/>
                <a:gd name="T39" fmla="*/ 537654 h 609600"/>
                <a:gd name="T40" fmla="*/ 248653 w 768350"/>
                <a:gd name="T41" fmla="*/ 572808 h 609600"/>
                <a:gd name="T42" fmla="*/ 229933 w 768350"/>
                <a:gd name="T43" fmla="*/ 552589 h 609600"/>
                <a:gd name="T44" fmla="*/ 219367 w 768350"/>
                <a:gd name="T45" fmla="*/ 541172 h 609600"/>
                <a:gd name="T46" fmla="*/ 380136 w 768350"/>
                <a:gd name="T47" fmla="*/ 495490 h 609600"/>
                <a:gd name="T48" fmla="*/ 380136 w 768350"/>
                <a:gd name="T49" fmla="*/ 80797 h 609600"/>
                <a:gd name="T50" fmla="*/ 0 w 768350"/>
                <a:gd name="T51" fmla="*/ 443661 h 609600"/>
                <a:gd name="T52" fmla="*/ 79921 w 768350"/>
                <a:gd name="T53" fmla="*/ 580707 h 609600"/>
                <a:gd name="T54" fmla="*/ 181165 w 768350"/>
                <a:gd name="T55" fmla="*/ 552589 h 609600"/>
                <a:gd name="T56" fmla="*/ 226466 w 768350"/>
                <a:gd name="T57" fmla="*/ 600913 h 609600"/>
                <a:gd name="T58" fmla="*/ 232117 w 768350"/>
                <a:gd name="T59" fmla="*/ 605536 h 609600"/>
                <a:gd name="T60" fmla="*/ 238683 w 768350"/>
                <a:gd name="T61" fmla="*/ 608457 h 609600"/>
                <a:gd name="T62" fmla="*/ 245808 w 768350"/>
                <a:gd name="T63" fmla="*/ 609600 h 609600"/>
                <a:gd name="T64" fmla="*/ 253098 w 768350"/>
                <a:gd name="T65" fmla="*/ 608812 h 609600"/>
                <a:gd name="T66" fmla="*/ 380936 w 768350"/>
                <a:gd name="T67" fmla="*/ 572808 h 609600"/>
                <a:gd name="T68" fmla="*/ 387210 w 768350"/>
                <a:gd name="T69" fmla="*/ 571042 h 609600"/>
                <a:gd name="T70" fmla="*/ 388975 w 768350"/>
                <a:gd name="T71" fmla="*/ 570166 h 609600"/>
                <a:gd name="T72" fmla="*/ 391642 w 768350"/>
                <a:gd name="T73" fmla="*/ 569290 h 609600"/>
                <a:gd name="T74" fmla="*/ 393420 w 768350"/>
                <a:gd name="T75" fmla="*/ 568413 h 609600"/>
                <a:gd name="T76" fmla="*/ 399986 w 768350"/>
                <a:gd name="T77" fmla="*/ 564654 h 609600"/>
                <a:gd name="T78" fmla="*/ 404533 w 768350"/>
                <a:gd name="T79" fmla="*/ 558228 h 609600"/>
                <a:gd name="T80" fmla="*/ 405853 w 768350"/>
                <a:gd name="T81" fmla="*/ 550837 h 609600"/>
                <a:gd name="T82" fmla="*/ 416445 w 768350"/>
                <a:gd name="T83" fmla="*/ 495490 h 609600"/>
                <a:gd name="T84" fmla="*/ 418287 w 768350"/>
                <a:gd name="T85" fmla="*/ 485813 h 609600"/>
                <a:gd name="T86" fmla="*/ 621652 w 768350"/>
                <a:gd name="T87" fmla="*/ 428713 h 609600"/>
                <a:gd name="T88" fmla="*/ 628103 w 768350"/>
                <a:gd name="T89" fmla="*/ 424561 h 609600"/>
                <a:gd name="T90" fmla="*/ 632307 w 768350"/>
                <a:gd name="T91" fmla="*/ 418490 h 609600"/>
                <a:gd name="T92" fmla="*/ 633895 w 768350"/>
                <a:gd name="T93" fmla="*/ 411302 h 609600"/>
                <a:gd name="T94" fmla="*/ 748284 w 768350"/>
                <a:gd name="T95" fmla="*/ 131305 h 609600"/>
                <a:gd name="T96" fmla="*/ 727265 w 768350"/>
                <a:gd name="T97" fmla="*/ 94335 h 609600"/>
                <a:gd name="T98" fmla="*/ 620395 w 768350"/>
                <a:gd name="T99" fmla="*/ 153809 h 609600"/>
                <a:gd name="T100" fmla="*/ 641413 w 768350"/>
                <a:gd name="T101" fmla="*/ 190766 h 609600"/>
                <a:gd name="T102" fmla="*/ 748284 w 768350"/>
                <a:gd name="T103" fmla="*/ 131305 h 609600"/>
                <a:gd name="T104" fmla="*/ 768045 w 768350"/>
                <a:gd name="T105" fmla="*/ 260400 h 609600"/>
                <a:gd name="T106" fmla="*/ 649973 w 768350"/>
                <a:gd name="T107" fmla="*/ 227698 h 609600"/>
                <a:gd name="T108" fmla="*/ 638416 w 768350"/>
                <a:gd name="T109" fmla="*/ 268541 h 609600"/>
                <a:gd name="T110" fmla="*/ 756500 w 768350"/>
                <a:gd name="T111" fmla="*/ 301244 h 609600"/>
                <a:gd name="T112" fmla="*/ 768045 w 768350"/>
                <a:gd name="T113" fmla="*/ 260400 h 609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68350" h="609600">
                  <a:moveTo>
                    <a:pt x="625297" y="11430"/>
                  </a:moveTo>
                  <a:lnTo>
                    <a:pt x="584022" y="0"/>
                  </a:lnTo>
                  <a:lnTo>
                    <a:pt x="550938" y="116801"/>
                  </a:lnTo>
                  <a:lnTo>
                    <a:pt x="592226" y="128244"/>
                  </a:lnTo>
                  <a:lnTo>
                    <a:pt x="625297" y="11430"/>
                  </a:lnTo>
                  <a:close/>
                </a:path>
                <a:path w="768350" h="609600">
                  <a:moveTo>
                    <a:pt x="633895" y="411302"/>
                  </a:moveTo>
                  <a:lnTo>
                    <a:pt x="632536" y="403809"/>
                  </a:lnTo>
                  <a:lnTo>
                    <a:pt x="632218" y="402996"/>
                  </a:lnTo>
                  <a:lnTo>
                    <a:pt x="631850" y="402234"/>
                  </a:lnTo>
                  <a:lnTo>
                    <a:pt x="631418" y="401485"/>
                  </a:lnTo>
                  <a:lnTo>
                    <a:pt x="432498" y="60604"/>
                  </a:lnTo>
                  <a:lnTo>
                    <a:pt x="427723" y="55473"/>
                  </a:lnTo>
                  <a:lnTo>
                    <a:pt x="421551" y="52654"/>
                  </a:lnTo>
                  <a:lnTo>
                    <a:pt x="414769" y="52311"/>
                  </a:lnTo>
                  <a:lnTo>
                    <a:pt x="408139" y="54673"/>
                  </a:lnTo>
                  <a:lnTo>
                    <a:pt x="406984" y="55359"/>
                  </a:lnTo>
                  <a:lnTo>
                    <a:pt x="405930" y="56172"/>
                  </a:lnTo>
                  <a:lnTo>
                    <a:pt x="380136" y="80797"/>
                  </a:lnTo>
                  <a:lnTo>
                    <a:pt x="380136" y="495490"/>
                  </a:lnTo>
                  <a:lnTo>
                    <a:pt x="372110" y="537654"/>
                  </a:lnTo>
                  <a:lnTo>
                    <a:pt x="248653" y="572808"/>
                  </a:lnTo>
                  <a:lnTo>
                    <a:pt x="229933" y="552589"/>
                  </a:lnTo>
                  <a:lnTo>
                    <a:pt x="219367" y="541172"/>
                  </a:lnTo>
                  <a:lnTo>
                    <a:pt x="380136" y="495490"/>
                  </a:lnTo>
                  <a:lnTo>
                    <a:pt x="380136" y="80797"/>
                  </a:lnTo>
                  <a:lnTo>
                    <a:pt x="0" y="443661"/>
                  </a:lnTo>
                  <a:lnTo>
                    <a:pt x="79921" y="580707"/>
                  </a:lnTo>
                  <a:lnTo>
                    <a:pt x="181165" y="552589"/>
                  </a:lnTo>
                  <a:lnTo>
                    <a:pt x="226466" y="600913"/>
                  </a:lnTo>
                  <a:lnTo>
                    <a:pt x="232117" y="605536"/>
                  </a:lnTo>
                  <a:lnTo>
                    <a:pt x="238683" y="608457"/>
                  </a:lnTo>
                  <a:lnTo>
                    <a:pt x="245808" y="609600"/>
                  </a:lnTo>
                  <a:lnTo>
                    <a:pt x="253098" y="608812"/>
                  </a:lnTo>
                  <a:lnTo>
                    <a:pt x="380936" y="572808"/>
                  </a:lnTo>
                  <a:lnTo>
                    <a:pt x="387210" y="571042"/>
                  </a:lnTo>
                  <a:lnTo>
                    <a:pt x="388975" y="570166"/>
                  </a:lnTo>
                  <a:lnTo>
                    <a:pt x="391642" y="569290"/>
                  </a:lnTo>
                  <a:lnTo>
                    <a:pt x="393420" y="568413"/>
                  </a:lnTo>
                  <a:lnTo>
                    <a:pt x="399986" y="564654"/>
                  </a:lnTo>
                  <a:lnTo>
                    <a:pt x="404533" y="558228"/>
                  </a:lnTo>
                  <a:lnTo>
                    <a:pt x="405853" y="550837"/>
                  </a:lnTo>
                  <a:lnTo>
                    <a:pt x="416445" y="495490"/>
                  </a:lnTo>
                  <a:lnTo>
                    <a:pt x="418287" y="485813"/>
                  </a:lnTo>
                  <a:lnTo>
                    <a:pt x="621652" y="428713"/>
                  </a:lnTo>
                  <a:lnTo>
                    <a:pt x="628103" y="424561"/>
                  </a:lnTo>
                  <a:lnTo>
                    <a:pt x="632307" y="418490"/>
                  </a:lnTo>
                  <a:lnTo>
                    <a:pt x="633895" y="411302"/>
                  </a:lnTo>
                  <a:close/>
                </a:path>
                <a:path w="768350" h="609600">
                  <a:moveTo>
                    <a:pt x="748284" y="131305"/>
                  </a:moveTo>
                  <a:lnTo>
                    <a:pt x="727265" y="94335"/>
                  </a:lnTo>
                  <a:lnTo>
                    <a:pt x="620395" y="153809"/>
                  </a:lnTo>
                  <a:lnTo>
                    <a:pt x="641413" y="190766"/>
                  </a:lnTo>
                  <a:lnTo>
                    <a:pt x="748284" y="131305"/>
                  </a:lnTo>
                  <a:close/>
                </a:path>
                <a:path w="768350" h="609600">
                  <a:moveTo>
                    <a:pt x="768045" y="260400"/>
                  </a:moveTo>
                  <a:lnTo>
                    <a:pt x="649973" y="227698"/>
                  </a:lnTo>
                  <a:lnTo>
                    <a:pt x="638416" y="268541"/>
                  </a:lnTo>
                  <a:lnTo>
                    <a:pt x="756500" y="301244"/>
                  </a:lnTo>
                  <a:lnTo>
                    <a:pt x="768045" y="2604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43025" name="object 13">
              <a:extLst>
                <a:ext uri="{FF2B5EF4-FFF2-40B4-BE49-F238E27FC236}">
                  <a16:creationId xmlns:a16="http://schemas.microsoft.com/office/drawing/2014/main" id="{1D208B5A-E759-A6B5-BAAD-12CCBDB82634}"/>
                </a:ext>
              </a:extLst>
            </p:cNvPr>
            <p:cNvSpPr>
              <a:spLocks/>
            </p:cNvSpPr>
            <p:nvPr/>
          </p:nvSpPr>
          <p:spPr bwMode="auto">
            <a:xfrm>
              <a:off x="3843400" y="3928998"/>
              <a:ext cx="1066800" cy="1057275"/>
            </a:xfrm>
            <a:custGeom>
              <a:avLst/>
              <a:gdLst>
                <a:gd name="T0" fmla="*/ 184912 w 1066800"/>
                <a:gd name="T1" fmla="*/ 0 h 1057275"/>
                <a:gd name="T2" fmla="*/ 881761 w 1066800"/>
                <a:gd name="T3" fmla="*/ 0 h 1057275"/>
                <a:gd name="T4" fmla="*/ 918337 w 1066800"/>
                <a:gd name="T5" fmla="*/ 3809 h 1057275"/>
                <a:gd name="T6" fmla="*/ 985012 w 1066800"/>
                <a:gd name="T7" fmla="*/ 31876 h 1057275"/>
                <a:gd name="T8" fmla="*/ 1035050 w 1066800"/>
                <a:gd name="T9" fmla="*/ 82168 h 1057275"/>
                <a:gd name="T10" fmla="*/ 1062989 w 1066800"/>
                <a:gd name="T11" fmla="*/ 148462 h 1057275"/>
                <a:gd name="T12" fmla="*/ 1066800 w 1066800"/>
                <a:gd name="T13" fmla="*/ 185038 h 1057275"/>
                <a:gd name="T14" fmla="*/ 1066800 w 1066800"/>
                <a:gd name="T15" fmla="*/ 872363 h 1057275"/>
                <a:gd name="T16" fmla="*/ 1052195 w 1066800"/>
                <a:gd name="T17" fmla="*/ 943863 h 1057275"/>
                <a:gd name="T18" fmla="*/ 1012571 w 1066800"/>
                <a:gd name="T19" fmla="*/ 1003173 h 1057275"/>
                <a:gd name="T20" fmla="*/ 953262 w 1066800"/>
                <a:gd name="T21" fmla="*/ 1042796 h 1057275"/>
                <a:gd name="T22" fmla="*/ 881761 w 1066800"/>
                <a:gd name="T23" fmla="*/ 1057275 h 1057275"/>
                <a:gd name="T24" fmla="*/ 184912 w 1066800"/>
                <a:gd name="T25" fmla="*/ 1057275 h 1057275"/>
                <a:gd name="T26" fmla="*/ 113411 w 1066800"/>
                <a:gd name="T27" fmla="*/ 1042796 h 1057275"/>
                <a:gd name="T28" fmla="*/ 54483 w 1066800"/>
                <a:gd name="T29" fmla="*/ 1003300 h 1057275"/>
                <a:gd name="T30" fmla="*/ 14477 w 1066800"/>
                <a:gd name="T31" fmla="*/ 943863 h 1057275"/>
                <a:gd name="T32" fmla="*/ 0 w 1066800"/>
                <a:gd name="T33" fmla="*/ 872363 h 1057275"/>
                <a:gd name="T34" fmla="*/ 0 w 1066800"/>
                <a:gd name="T35" fmla="*/ 185038 h 1057275"/>
                <a:gd name="T36" fmla="*/ 14477 w 1066800"/>
                <a:gd name="T37" fmla="*/ 113537 h 1057275"/>
                <a:gd name="T38" fmla="*/ 54483 w 1066800"/>
                <a:gd name="T39" fmla="*/ 54609 h 1057275"/>
                <a:gd name="T40" fmla="*/ 113411 w 1066800"/>
                <a:gd name="T41" fmla="*/ 14605 h 1057275"/>
                <a:gd name="T42" fmla="*/ 184912 w 1066800"/>
                <a:gd name="T43" fmla="*/ 0 h 1057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66800" h="1057275">
                  <a:moveTo>
                    <a:pt x="184912" y="0"/>
                  </a:moveTo>
                  <a:lnTo>
                    <a:pt x="881761" y="0"/>
                  </a:lnTo>
                  <a:lnTo>
                    <a:pt x="918337" y="3809"/>
                  </a:lnTo>
                  <a:lnTo>
                    <a:pt x="985012" y="31876"/>
                  </a:lnTo>
                  <a:lnTo>
                    <a:pt x="1035050" y="82168"/>
                  </a:lnTo>
                  <a:lnTo>
                    <a:pt x="1062989" y="148462"/>
                  </a:lnTo>
                  <a:lnTo>
                    <a:pt x="1066800" y="185038"/>
                  </a:lnTo>
                  <a:lnTo>
                    <a:pt x="1066800" y="872363"/>
                  </a:lnTo>
                  <a:lnTo>
                    <a:pt x="1052195" y="943863"/>
                  </a:lnTo>
                  <a:lnTo>
                    <a:pt x="1012571" y="1003173"/>
                  </a:lnTo>
                  <a:lnTo>
                    <a:pt x="953262" y="1042796"/>
                  </a:lnTo>
                  <a:lnTo>
                    <a:pt x="881761" y="1057275"/>
                  </a:lnTo>
                  <a:lnTo>
                    <a:pt x="184912" y="1057275"/>
                  </a:lnTo>
                  <a:lnTo>
                    <a:pt x="113411" y="1042796"/>
                  </a:lnTo>
                  <a:lnTo>
                    <a:pt x="54483" y="1003300"/>
                  </a:lnTo>
                  <a:lnTo>
                    <a:pt x="14477" y="943863"/>
                  </a:lnTo>
                  <a:lnTo>
                    <a:pt x="0" y="872363"/>
                  </a:lnTo>
                  <a:lnTo>
                    <a:pt x="0" y="185038"/>
                  </a:lnTo>
                  <a:lnTo>
                    <a:pt x="14477" y="113537"/>
                  </a:lnTo>
                  <a:lnTo>
                    <a:pt x="54483" y="54609"/>
                  </a:lnTo>
                  <a:lnTo>
                    <a:pt x="113411" y="14605"/>
                  </a:lnTo>
                  <a:lnTo>
                    <a:pt x="184912" y="0"/>
                  </a:lnTo>
                  <a:close/>
                </a:path>
              </a:pathLst>
            </a:custGeom>
            <a:noFill/>
            <a:ln w="28575">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14" name="object 14">
            <a:extLst>
              <a:ext uri="{FF2B5EF4-FFF2-40B4-BE49-F238E27FC236}">
                <a16:creationId xmlns:a16="http://schemas.microsoft.com/office/drawing/2014/main" id="{2DB5B147-B53D-8CB2-1B70-A7790820C10C}"/>
              </a:ext>
            </a:extLst>
          </p:cNvPr>
          <p:cNvSpPr txBox="1">
            <a:spLocks noGrp="1"/>
          </p:cNvSpPr>
          <p:nvPr>
            <p:ph type="title"/>
          </p:nvPr>
        </p:nvSpPr>
        <p:spPr>
          <a:xfrm>
            <a:off x="292100" y="341313"/>
            <a:ext cx="10833100" cy="509587"/>
          </a:xfrm>
        </p:spPr>
        <p:txBody>
          <a:bodyPr vert="horz" tIns="15875" rtlCol="0"/>
          <a:lstStyle/>
          <a:p>
            <a:pPr marL="12700">
              <a:spcBef>
                <a:spcPts val="125"/>
              </a:spcBef>
              <a:defRPr/>
            </a:pPr>
            <a:r>
              <a:rPr sz="3200">
                <a:solidFill>
                  <a:srgbClr val="585858"/>
                </a:solidFill>
              </a:rPr>
              <a:t>KHA</a:t>
            </a:r>
            <a:r>
              <a:rPr sz="3200" spc="-135">
                <a:solidFill>
                  <a:srgbClr val="585858"/>
                </a:solidFill>
              </a:rPr>
              <a:t> </a:t>
            </a:r>
            <a:r>
              <a:rPr sz="3200" spc="-25">
                <a:solidFill>
                  <a:srgbClr val="585858"/>
                </a:solidFill>
              </a:rPr>
              <a:t>COMMUNICATIONS</a:t>
            </a:r>
            <a:r>
              <a:rPr sz="3200" spc="-405">
                <a:solidFill>
                  <a:srgbClr val="585858"/>
                </a:solidFill>
              </a:rPr>
              <a:t> </a:t>
            </a:r>
            <a:r>
              <a:rPr lang="en-US" sz="3200" spc="-405">
                <a:solidFill>
                  <a:srgbClr val="585858"/>
                </a:solidFill>
              </a:rPr>
              <a:t> </a:t>
            </a:r>
            <a:r>
              <a:rPr lang="en-US" sz="3200">
                <a:solidFill>
                  <a:srgbClr val="585858"/>
                </a:solidFill>
              </a:rPr>
              <a:t>&amp; EMPLOYEE DEVELOPMENT</a:t>
            </a:r>
            <a:endParaRPr sz="3200"/>
          </a:p>
        </p:txBody>
      </p:sp>
      <p:sp>
        <p:nvSpPr>
          <p:cNvPr id="16" name="object 16">
            <a:extLst>
              <a:ext uri="{FF2B5EF4-FFF2-40B4-BE49-F238E27FC236}">
                <a16:creationId xmlns:a16="http://schemas.microsoft.com/office/drawing/2014/main" id="{F0937B73-9171-7051-9D66-7AB07A231534}"/>
              </a:ext>
            </a:extLst>
          </p:cNvPr>
          <p:cNvSpPr>
            <a:spLocks noGrp="1"/>
          </p:cNvSpPr>
          <p:nvPr>
            <p:ph type="sldNum" sz="quarter" idx="12"/>
          </p:nvPr>
        </p:nvSpPr>
        <p:spPr>
          <a:xfrm>
            <a:off x="0" y="0"/>
            <a:ext cx="0" cy="0"/>
          </a:xfrm>
        </p:spPr>
        <p:txBody>
          <a:bodyPr vert="horz" tIns="3175" rtlCol="0"/>
          <a:lstStyle/>
          <a:p>
            <a:pPr eaLnBrk="0" fontAlgn="base" hangingPunct="0">
              <a:spcAft>
                <a:spcPct val="0"/>
              </a:spcAft>
              <a:defRPr/>
            </a:pPr>
            <a:fld id="{A94BDA13-05C8-4F88-A662-4D1C33C58C71}" type="slidenum">
              <a:rPr sz="1800" kern="1200" dirty="0">
                <a:solidFill>
                  <a:schemeClr val="tx1"/>
                </a:solidFill>
                <a:latin typeface="Arial" panose="020B0604020202020204" pitchFamily="34" charset="0"/>
                <a:cs typeface="+mn-cs"/>
              </a:rPr>
              <a:pPr eaLnBrk="0" fontAlgn="base" hangingPunct="0">
                <a:spcAft>
                  <a:spcPct val="0"/>
                </a:spcAft>
                <a:defRPr/>
              </a:pPr>
              <a:t>18</a:t>
            </a:fld>
            <a:endParaRPr sz="1800" kern="1200">
              <a:solidFill>
                <a:schemeClr val="tx1"/>
              </a:solidFill>
              <a:latin typeface="Arial" panose="020B0604020202020204" pitchFamily="34" charset="0"/>
              <a:cs typeface="+mn-cs"/>
            </a:endParaRPr>
          </a:p>
        </p:txBody>
      </p:sp>
      <p:sp>
        <p:nvSpPr>
          <p:cNvPr id="15" name="object 15">
            <a:extLst>
              <a:ext uri="{FF2B5EF4-FFF2-40B4-BE49-F238E27FC236}">
                <a16:creationId xmlns:a16="http://schemas.microsoft.com/office/drawing/2014/main" id="{FF3F340A-B73F-945D-CF3C-5C14243C400C}"/>
              </a:ext>
            </a:extLst>
          </p:cNvPr>
          <p:cNvSpPr txBox="1"/>
          <p:nvPr/>
        </p:nvSpPr>
        <p:spPr>
          <a:xfrm>
            <a:off x="5327650" y="1277938"/>
            <a:ext cx="6003925" cy="4247317"/>
          </a:xfrm>
          <a:prstGeom prst="rect">
            <a:avLst/>
          </a:prstGeom>
        </p:spPr>
        <p:txBody>
          <a:bodyPr lIns="0" tIns="12700" rIns="0" bIns="0" anchor="t">
            <a:spAutoFit/>
          </a:bodyPr>
          <a:lstStyle/>
          <a:p>
            <a:pPr marL="12700">
              <a:spcBef>
                <a:spcPts val="100"/>
              </a:spcBef>
              <a:defRPr/>
            </a:pPr>
            <a:r>
              <a:rPr sz="2400" b="1">
                <a:solidFill>
                  <a:srgbClr val="585858"/>
                </a:solidFill>
                <a:latin typeface="Arial"/>
                <a:cs typeface="Arial"/>
              </a:rPr>
              <a:t>Check</a:t>
            </a:r>
            <a:r>
              <a:rPr sz="2400" b="1" spc="-60">
                <a:solidFill>
                  <a:srgbClr val="585858"/>
                </a:solidFill>
                <a:latin typeface="Arial"/>
                <a:cs typeface="Arial"/>
              </a:rPr>
              <a:t> </a:t>
            </a:r>
            <a:r>
              <a:rPr sz="2400" b="1">
                <a:solidFill>
                  <a:srgbClr val="585858"/>
                </a:solidFill>
                <a:latin typeface="Arial"/>
                <a:cs typeface="Arial"/>
              </a:rPr>
              <a:t>out</a:t>
            </a:r>
            <a:r>
              <a:rPr sz="2400" b="1" spc="-40">
                <a:solidFill>
                  <a:srgbClr val="585858"/>
                </a:solidFill>
                <a:latin typeface="Arial"/>
                <a:cs typeface="Arial"/>
              </a:rPr>
              <a:t> </a:t>
            </a:r>
            <a:r>
              <a:rPr sz="2400" b="1">
                <a:solidFill>
                  <a:srgbClr val="585858"/>
                </a:solidFill>
                <a:latin typeface="Arial"/>
                <a:cs typeface="Arial"/>
              </a:rPr>
              <a:t>our</a:t>
            </a:r>
            <a:r>
              <a:rPr sz="2400" b="1" spc="50">
                <a:solidFill>
                  <a:srgbClr val="585858"/>
                </a:solidFill>
                <a:latin typeface="Arial"/>
                <a:cs typeface="Arial"/>
              </a:rPr>
              <a:t> </a:t>
            </a:r>
            <a:r>
              <a:rPr sz="2400" b="1" spc="-10">
                <a:solidFill>
                  <a:srgbClr val="585858"/>
                </a:solidFill>
                <a:latin typeface="Arial"/>
                <a:cs typeface="Arial"/>
              </a:rPr>
              <a:t>website!</a:t>
            </a:r>
            <a:endParaRPr sz="2400">
              <a:latin typeface="Arial"/>
              <a:cs typeface="Arial"/>
            </a:endParaRPr>
          </a:p>
          <a:p>
            <a:pPr>
              <a:defRPr/>
            </a:pPr>
            <a:endParaRPr sz="2700">
              <a:latin typeface="Arial"/>
              <a:cs typeface="Arial"/>
            </a:endParaRPr>
          </a:p>
          <a:p>
            <a:pPr marL="12700">
              <a:defRPr/>
            </a:pPr>
            <a:r>
              <a:rPr sz="2400" b="1">
                <a:solidFill>
                  <a:srgbClr val="585858"/>
                </a:solidFill>
                <a:latin typeface="Arial"/>
                <a:cs typeface="Arial"/>
              </a:rPr>
              <a:t>Branding</a:t>
            </a:r>
            <a:r>
              <a:rPr sz="2400" b="1" spc="-65">
                <a:solidFill>
                  <a:srgbClr val="585858"/>
                </a:solidFill>
                <a:latin typeface="Arial"/>
                <a:cs typeface="Arial"/>
              </a:rPr>
              <a:t> </a:t>
            </a:r>
            <a:r>
              <a:rPr sz="2400" b="1" spc="-10">
                <a:solidFill>
                  <a:srgbClr val="585858"/>
                </a:solidFill>
                <a:latin typeface="Arial"/>
                <a:cs typeface="Arial"/>
              </a:rPr>
              <a:t>Guidelines</a:t>
            </a:r>
            <a:endParaRPr sz="2400">
              <a:latin typeface="Arial"/>
              <a:cs typeface="Arial"/>
            </a:endParaRPr>
          </a:p>
          <a:p>
            <a:pPr>
              <a:defRPr/>
            </a:pPr>
            <a:endParaRPr sz="2700">
              <a:latin typeface="Arial"/>
              <a:cs typeface="Arial"/>
            </a:endParaRPr>
          </a:p>
          <a:p>
            <a:pPr marL="12700">
              <a:defRPr/>
            </a:pPr>
            <a:r>
              <a:rPr sz="2400" b="1">
                <a:solidFill>
                  <a:srgbClr val="585858"/>
                </a:solidFill>
                <a:latin typeface="Arial"/>
                <a:cs typeface="Arial"/>
              </a:rPr>
              <a:t>We'd</a:t>
            </a:r>
            <a:r>
              <a:rPr sz="2400" b="1" spc="-120">
                <a:solidFill>
                  <a:srgbClr val="585858"/>
                </a:solidFill>
                <a:latin typeface="Arial"/>
                <a:cs typeface="Arial"/>
              </a:rPr>
              <a:t> </a:t>
            </a:r>
            <a:r>
              <a:rPr sz="2400" b="1">
                <a:solidFill>
                  <a:srgbClr val="585858"/>
                </a:solidFill>
                <a:latin typeface="Arial"/>
                <a:cs typeface="Arial"/>
              </a:rPr>
              <a:t>love</a:t>
            </a:r>
            <a:r>
              <a:rPr sz="2400" b="1" spc="10">
                <a:solidFill>
                  <a:srgbClr val="585858"/>
                </a:solidFill>
                <a:latin typeface="Arial"/>
                <a:cs typeface="Arial"/>
              </a:rPr>
              <a:t> </a:t>
            </a:r>
            <a:r>
              <a:rPr sz="2400" b="1">
                <a:solidFill>
                  <a:srgbClr val="585858"/>
                </a:solidFill>
                <a:latin typeface="Arial"/>
                <a:cs typeface="Arial"/>
              </a:rPr>
              <a:t>to</a:t>
            </a:r>
            <a:r>
              <a:rPr sz="2400" b="1" spc="-45">
                <a:solidFill>
                  <a:srgbClr val="585858"/>
                </a:solidFill>
                <a:latin typeface="Arial"/>
                <a:cs typeface="Arial"/>
              </a:rPr>
              <a:t> </a:t>
            </a:r>
            <a:r>
              <a:rPr sz="2400" b="1">
                <a:solidFill>
                  <a:srgbClr val="585858"/>
                </a:solidFill>
                <a:latin typeface="Arial"/>
                <a:cs typeface="Arial"/>
              </a:rPr>
              <a:t>help</a:t>
            </a:r>
            <a:r>
              <a:rPr sz="2400" b="1" spc="-45">
                <a:solidFill>
                  <a:srgbClr val="585858"/>
                </a:solidFill>
                <a:latin typeface="Arial"/>
                <a:cs typeface="Arial"/>
              </a:rPr>
              <a:t> </a:t>
            </a:r>
            <a:r>
              <a:rPr sz="2400" b="1">
                <a:solidFill>
                  <a:srgbClr val="585858"/>
                </a:solidFill>
                <a:latin typeface="Arial"/>
                <a:cs typeface="Arial"/>
              </a:rPr>
              <a:t>tell</a:t>
            </a:r>
            <a:r>
              <a:rPr sz="2400" b="1" spc="-140">
                <a:solidFill>
                  <a:srgbClr val="585858"/>
                </a:solidFill>
                <a:latin typeface="Arial"/>
                <a:cs typeface="Arial"/>
              </a:rPr>
              <a:t> </a:t>
            </a:r>
            <a:r>
              <a:rPr sz="2400" b="1">
                <a:solidFill>
                  <a:srgbClr val="585858"/>
                </a:solidFill>
                <a:latin typeface="Arial"/>
                <a:cs typeface="Arial"/>
              </a:rPr>
              <a:t>your</a:t>
            </a:r>
            <a:r>
              <a:rPr sz="2400" b="1" spc="120">
                <a:solidFill>
                  <a:srgbClr val="585858"/>
                </a:solidFill>
                <a:latin typeface="Arial"/>
                <a:cs typeface="Arial"/>
              </a:rPr>
              <a:t> </a:t>
            </a:r>
            <a:r>
              <a:rPr sz="2400" b="1" spc="-10">
                <a:solidFill>
                  <a:srgbClr val="585858"/>
                </a:solidFill>
                <a:latin typeface="Arial"/>
                <a:cs typeface="Arial"/>
              </a:rPr>
              <a:t>story!</a:t>
            </a:r>
            <a:endParaRPr sz="2400">
              <a:latin typeface="Arial"/>
              <a:cs typeface="Arial"/>
            </a:endParaRPr>
          </a:p>
          <a:p>
            <a:pPr marL="355600" indent="-342900">
              <a:spcBef>
                <a:spcPts val="650"/>
              </a:spcBef>
              <a:buFont typeface="Arial"/>
              <a:buChar char="•"/>
              <a:tabLst>
                <a:tab pos="354965" algn="l"/>
                <a:tab pos="355600" algn="l"/>
              </a:tabLst>
              <a:defRPr/>
            </a:pPr>
            <a:r>
              <a:rPr sz="2400" b="1" spc="-10">
                <a:solidFill>
                  <a:srgbClr val="585858"/>
                </a:solidFill>
                <a:latin typeface="Arial"/>
                <a:cs typeface="Arial"/>
                <a:hlinkClick r:id="rId4"/>
              </a:rPr>
              <a:t>Khastories@coj.net</a:t>
            </a:r>
            <a:endParaRPr lang="en-US" sz="2400" b="1" spc="-10">
              <a:solidFill>
                <a:srgbClr val="585858"/>
              </a:solidFill>
              <a:latin typeface="Arial"/>
              <a:cs typeface="Arial"/>
            </a:endParaRPr>
          </a:p>
          <a:p>
            <a:pPr marL="355600" indent="-342900">
              <a:spcBef>
                <a:spcPts val="650"/>
              </a:spcBef>
              <a:buFont typeface="Arial"/>
              <a:buChar char="•"/>
              <a:tabLst>
                <a:tab pos="354965" algn="l"/>
                <a:tab pos="355600" algn="l"/>
              </a:tabLst>
              <a:defRPr/>
            </a:pPr>
            <a:r>
              <a:rPr lang="en-US" sz="2400" b="1">
                <a:solidFill>
                  <a:srgbClr val="585858"/>
                </a:solidFill>
                <a:latin typeface="Arial"/>
                <a:cs typeface="Arial"/>
              </a:rPr>
              <a:t>Good News Friday Newsletter</a:t>
            </a:r>
          </a:p>
          <a:p>
            <a:pPr marL="355600" indent="-342900">
              <a:spcBef>
                <a:spcPts val="650"/>
              </a:spcBef>
              <a:buFont typeface="Arial"/>
              <a:buChar char="•"/>
              <a:tabLst>
                <a:tab pos="354965" algn="l"/>
                <a:tab pos="355600" algn="l"/>
              </a:tabLst>
              <a:defRPr/>
            </a:pPr>
            <a:r>
              <a:rPr lang="en-US" sz="2400" b="1">
                <a:solidFill>
                  <a:srgbClr val="585858"/>
                </a:solidFill>
                <a:latin typeface="Arial"/>
                <a:cs typeface="Arial"/>
              </a:rPr>
              <a:t>Photo/Image Releases</a:t>
            </a:r>
          </a:p>
          <a:p>
            <a:pPr marL="12700">
              <a:spcBef>
                <a:spcPts val="650"/>
              </a:spcBef>
              <a:tabLst>
                <a:tab pos="354965" algn="l"/>
                <a:tab pos="355600" algn="l"/>
              </a:tabLst>
              <a:defRPr/>
            </a:pPr>
            <a:endParaRPr lang="en-US" sz="2400" b="1" spc="-10">
              <a:solidFill>
                <a:srgbClr val="585858"/>
              </a:solidFill>
              <a:latin typeface="Arial"/>
              <a:cs typeface="Arial"/>
            </a:endParaRPr>
          </a:p>
          <a:p>
            <a:pPr marL="12700">
              <a:spcBef>
                <a:spcPts val="650"/>
              </a:spcBef>
              <a:tabLst>
                <a:tab pos="354965" algn="l"/>
                <a:tab pos="355600" algn="l"/>
              </a:tabLst>
              <a:defRPr/>
            </a:pPr>
            <a:r>
              <a:rPr lang="en-US" sz="2400" b="1" spc="-10">
                <a:solidFill>
                  <a:srgbClr val="585858"/>
                </a:solidFill>
                <a:latin typeface="Arial"/>
                <a:cs typeface="Arial"/>
              </a:rPr>
              <a:t>Connect with us via social media</a:t>
            </a:r>
            <a:endParaRPr sz="2400">
              <a:latin typeface="Arial"/>
              <a:cs typeface="Arial"/>
            </a:endParaRPr>
          </a:p>
        </p:txBody>
      </p:sp>
      <p:sp>
        <p:nvSpPr>
          <p:cNvPr id="18" name="Footer Placeholder 17">
            <a:extLst>
              <a:ext uri="{FF2B5EF4-FFF2-40B4-BE49-F238E27FC236}">
                <a16:creationId xmlns:a16="http://schemas.microsoft.com/office/drawing/2014/main" id="{23AF5D27-9C9F-2416-009E-034F160FF1FC}"/>
              </a:ext>
            </a:extLst>
          </p:cNvPr>
          <p:cNvSpPr>
            <a:spLocks noGrp="1"/>
          </p:cNvSpPr>
          <p:nvPr>
            <p:ph type="ftr" sz="quarter" idx="10"/>
          </p:nvPr>
        </p:nvSpPr>
        <p:spPr/>
        <p:txBody>
          <a:bodyPr/>
          <a:lstStyle/>
          <a:p>
            <a:pPr>
              <a:defRPr/>
            </a:pPr>
            <a:endParaRPr lang="en-US" spc="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A4F74103-1C40-EFAD-61C6-99EC2A7CF6C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algn="r" eaLnBrk="0" fontAlgn="base" hangingPunct="0">
              <a:spcAft>
                <a:spcPct val="0"/>
              </a:spcAft>
              <a:defRPr/>
            </a:pPr>
            <a:fld id="{89FCF73C-BD37-4EE2-8F9D-48743C0C38F0}" type="slidenum">
              <a:rPr lang="en-US" sz="1200" kern="1200">
                <a:solidFill>
                  <a:srgbClr val="FFFFFF"/>
                </a:solidFill>
                <a:latin typeface="+mn-lt"/>
                <a:cs typeface="+mn-cs"/>
              </a:rPr>
              <a:pPr marL="0" algn="r" eaLnBrk="0" fontAlgn="base" hangingPunct="0">
                <a:spcAft>
                  <a:spcPct val="0"/>
                </a:spcAft>
                <a:defRPr/>
              </a:pPr>
              <a:t>19</a:t>
            </a:fld>
            <a:endParaRPr lang="en-US" sz="1200" kern="1200">
              <a:solidFill>
                <a:srgbClr val="FFFFFF"/>
              </a:solidFill>
              <a:latin typeface="+mn-lt"/>
              <a:cs typeface="+mn-cs"/>
            </a:endParaRPr>
          </a:p>
        </p:txBody>
      </p:sp>
      <p:sp>
        <p:nvSpPr>
          <p:cNvPr id="2" name="Footer Placeholder 1">
            <a:extLst>
              <a:ext uri="{FF2B5EF4-FFF2-40B4-BE49-F238E27FC236}">
                <a16:creationId xmlns:a16="http://schemas.microsoft.com/office/drawing/2014/main" id="{B1E74C39-BCD9-B830-AFFE-AD8CB007FAE8}"/>
              </a:ext>
            </a:extLst>
          </p:cNvPr>
          <p:cNvSpPr>
            <a:spLocks noGrp="1"/>
          </p:cNvSpPr>
          <p:nvPr>
            <p:ph type="ftr" sz="quarter" idx="10"/>
          </p:nvPr>
        </p:nvSpPr>
        <p:spPr/>
        <p:txBody>
          <a:bodyPr/>
          <a:lstStyle/>
          <a:p>
            <a:pPr>
              <a:defRPr/>
            </a:pPr>
            <a:endParaRPr lang="en-US" spc="0"/>
          </a:p>
        </p:txBody>
      </p:sp>
      <p:pic>
        <p:nvPicPr>
          <p:cNvPr id="3" name="Picture 4">
            <a:extLst>
              <a:ext uri="{FF2B5EF4-FFF2-40B4-BE49-F238E27FC236}">
                <a16:creationId xmlns:a16="http://schemas.microsoft.com/office/drawing/2014/main" id="{733CA211-B317-120E-D01C-3E1D6465DBE3}"/>
              </a:ext>
            </a:extLst>
          </p:cNvPr>
          <p:cNvPicPr>
            <a:picLocks noChangeAspect="1"/>
          </p:cNvPicPr>
          <p:nvPr/>
        </p:nvPicPr>
        <p:blipFill>
          <a:blip r:embed="rId2"/>
          <a:stretch>
            <a:fillRect/>
          </a:stretch>
        </p:blipFill>
        <p:spPr>
          <a:xfrm>
            <a:off x="425570" y="64419"/>
            <a:ext cx="11340861" cy="671478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A Checklist for Assessing Ecommerce Fulfillment Center Candidates">
            <a:extLst>
              <a:ext uri="{FF2B5EF4-FFF2-40B4-BE49-F238E27FC236}">
                <a16:creationId xmlns:a16="http://schemas.microsoft.com/office/drawing/2014/main" id="{1E74B103-1EFD-E02B-8DCB-218B7E6070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019" r="34566"/>
          <a:stretch>
            <a:fillRect/>
          </a:stretch>
        </p:blipFill>
        <p:spPr bwMode="auto">
          <a:xfrm>
            <a:off x="5797550" y="0"/>
            <a:ext cx="6394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AFD3368-FB42-54D0-D279-A7FE064B2EB9}"/>
              </a:ext>
            </a:extLst>
          </p:cNvPr>
          <p:cNvSpPr>
            <a:spLocks noGrp="1"/>
          </p:cNvSpPr>
          <p:nvPr>
            <p:ph type="title"/>
          </p:nvPr>
        </p:nvSpPr>
        <p:spPr>
          <a:xfrm>
            <a:off x="255588" y="133350"/>
            <a:ext cx="5759450" cy="1311275"/>
          </a:xfrm>
        </p:spPr>
        <p:txBody>
          <a:bodyPr lIns="91440" tIns="45720" rIns="91440" bIns="45720">
            <a:normAutofit/>
          </a:bodyPr>
          <a:lstStyle/>
          <a:p>
            <a:pPr eaLnBrk="1" fontAlgn="auto" hangingPunct="1">
              <a:lnSpc>
                <a:spcPct val="90000"/>
              </a:lnSpc>
              <a:spcAft>
                <a:spcPts val="0"/>
              </a:spcAft>
              <a:defRPr/>
            </a:pPr>
            <a:r>
              <a:rPr lang="en-US" sz="3600">
                <a:solidFill>
                  <a:schemeClr val="tx1"/>
                </a:solidFill>
              </a:rPr>
              <a:t>Housekeeping items</a:t>
            </a:r>
            <a:endParaRPr lang="en-US" sz="3600">
              <a:solidFill>
                <a:schemeClr val="tx1"/>
              </a:solidFill>
              <a:cs typeface="Arial"/>
            </a:endParaRPr>
          </a:p>
        </p:txBody>
      </p:sp>
      <p:sp>
        <p:nvSpPr>
          <p:cNvPr id="23556" name="TextBox 4">
            <a:extLst>
              <a:ext uri="{FF2B5EF4-FFF2-40B4-BE49-F238E27FC236}">
                <a16:creationId xmlns:a16="http://schemas.microsoft.com/office/drawing/2014/main" id="{5BDA1F05-FD79-55FA-1794-BB46A2CF7415}"/>
              </a:ext>
            </a:extLst>
          </p:cNvPr>
          <p:cNvSpPr txBox="1">
            <a:spLocks noChangeArrowheads="1"/>
          </p:cNvSpPr>
          <p:nvPr/>
        </p:nvSpPr>
        <p:spPr bwMode="auto">
          <a:xfrm>
            <a:off x="355600" y="865188"/>
            <a:ext cx="5761038" cy="378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marL="40005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200"/>
              </a:spcAft>
              <a:buClr>
                <a:srgbClr val="44B3E6"/>
              </a:buClr>
              <a:buFont typeface="Wingdings" panose="05000000000000000000" pitchFamily="2" charset="2"/>
              <a:buChar char="q"/>
            </a:pPr>
            <a:r>
              <a:rPr lang="en-US" altLang="en-US" sz="2000">
                <a:latin typeface="Arial"/>
                <a:cs typeface="Arial"/>
              </a:rPr>
              <a:t>This meeting is being recorded </a:t>
            </a:r>
            <a:endParaRPr lang="en-US" altLang="en-US" sz="2000">
              <a:cs typeface="Arial"/>
            </a:endParaRPr>
          </a:p>
          <a:p>
            <a:pPr eaLnBrk="1" hangingPunct="1">
              <a:spcAft>
                <a:spcPts val="1200"/>
              </a:spcAft>
              <a:buClr>
                <a:srgbClr val="44B3E6"/>
              </a:buClr>
              <a:buFont typeface="Wingdings" panose="05000000000000000000" pitchFamily="2" charset="2"/>
              <a:buChar char="q"/>
            </a:pPr>
            <a:r>
              <a:rPr lang="en-US" altLang="en-US" sz="2000">
                <a:latin typeface="Arial"/>
                <a:cs typeface="Arial"/>
              </a:rPr>
              <a:t>Remain muted during presentations</a:t>
            </a:r>
          </a:p>
          <a:p>
            <a:pPr eaLnBrk="1" hangingPunct="1">
              <a:spcAft>
                <a:spcPts val="1200"/>
              </a:spcAft>
              <a:buClr>
                <a:srgbClr val="44B3E6"/>
              </a:buClr>
              <a:buFont typeface="Wingdings" panose="05000000000000000000" pitchFamily="2" charset="2"/>
              <a:buChar char="q"/>
            </a:pPr>
            <a:r>
              <a:rPr lang="en-US" altLang="en-US" sz="2000">
                <a:latin typeface="Arial"/>
                <a:cs typeface="Arial"/>
              </a:rPr>
              <a:t>Use chat feature </a:t>
            </a:r>
            <a:endParaRPr lang="en-US" altLang="en-US" sz="2000">
              <a:cs typeface="Arial"/>
            </a:endParaRPr>
          </a:p>
          <a:p>
            <a:pPr eaLnBrk="1" hangingPunct="1">
              <a:spcAft>
                <a:spcPts val="1200"/>
              </a:spcAft>
              <a:buClr>
                <a:srgbClr val="44B3E6"/>
              </a:buClr>
              <a:buFont typeface="Wingdings" panose="05000000000000000000" pitchFamily="2" charset="2"/>
              <a:buChar char="q"/>
            </a:pPr>
            <a:r>
              <a:rPr lang="en-US" altLang="en-US" sz="2000">
                <a:latin typeface="Arial"/>
                <a:cs typeface="Arial"/>
              </a:rPr>
              <a:t>Q&amp;A session at the end</a:t>
            </a:r>
          </a:p>
          <a:p>
            <a:pPr eaLnBrk="1" hangingPunct="1">
              <a:spcAft>
                <a:spcPts val="1200"/>
              </a:spcAft>
              <a:buClr>
                <a:srgbClr val="44B3E6"/>
              </a:buClr>
              <a:buFont typeface="Wingdings" panose="05000000000000000000" pitchFamily="2" charset="2"/>
              <a:buChar char="q"/>
            </a:pPr>
            <a:r>
              <a:rPr lang="en-US" altLang="en-US" sz="2000">
                <a:latin typeface="Arial"/>
                <a:cs typeface="Arial"/>
              </a:rPr>
              <a:t>We want to share your “Good News”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object 2">
            <a:extLst>
              <a:ext uri="{FF2B5EF4-FFF2-40B4-BE49-F238E27FC236}">
                <a16:creationId xmlns:a16="http://schemas.microsoft.com/office/drawing/2014/main" id="{5984F12B-75BA-42FA-5D12-D307344D48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object 3">
            <a:extLst>
              <a:ext uri="{FF2B5EF4-FFF2-40B4-BE49-F238E27FC236}">
                <a16:creationId xmlns:a16="http://schemas.microsoft.com/office/drawing/2014/main" id="{504F6FCF-F227-B539-AEB5-07AF369E25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6313" y="823913"/>
            <a:ext cx="7493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ject 4">
            <a:extLst>
              <a:ext uri="{FF2B5EF4-FFF2-40B4-BE49-F238E27FC236}">
                <a16:creationId xmlns:a16="http://schemas.microsoft.com/office/drawing/2014/main" id="{F3B66495-9B5E-C235-06C1-CEB31B6FFDA4}"/>
              </a:ext>
            </a:extLst>
          </p:cNvPr>
          <p:cNvSpPr>
            <a:spLocks noGrp="1"/>
          </p:cNvSpPr>
          <p:nvPr>
            <p:ph type="sldNum" sz="quarter" idx="12"/>
          </p:nvPr>
        </p:nvSpPr>
        <p:spPr>
          <a:xfrm>
            <a:off x="0" y="0"/>
            <a:ext cx="0" cy="0"/>
          </a:xfrm>
        </p:spPr>
        <p:txBody>
          <a:bodyPr vert="horz" tIns="3175" rtlCol="0"/>
          <a:lstStyle/>
          <a:p>
            <a:pPr eaLnBrk="0" fontAlgn="base" hangingPunct="0">
              <a:spcAft>
                <a:spcPct val="0"/>
              </a:spcAft>
              <a:defRPr/>
            </a:pPr>
            <a:fld id="{C71C5B83-9B58-455A-8FE9-75ABF14EF1DA}" type="slidenum">
              <a:rPr sz="1800" kern="1200" dirty="0">
                <a:solidFill>
                  <a:schemeClr val="tx1"/>
                </a:solidFill>
                <a:latin typeface="Arial" panose="020B0604020202020204" pitchFamily="34" charset="0"/>
                <a:cs typeface="+mn-cs"/>
              </a:rPr>
              <a:pPr eaLnBrk="0" fontAlgn="base" hangingPunct="0">
                <a:spcAft>
                  <a:spcPct val="0"/>
                </a:spcAft>
                <a:defRPr/>
              </a:pPr>
              <a:t>20</a:t>
            </a:fld>
            <a:endParaRPr sz="1800" kern="1200">
              <a:solidFill>
                <a:schemeClr val="tx1"/>
              </a:solidFill>
              <a:latin typeface="Arial" panose="020B0604020202020204" pitchFamily="34" charset="0"/>
              <a:cs typeface="+mn-cs"/>
            </a:endParaRPr>
          </a:p>
        </p:txBody>
      </p:sp>
      <p:sp>
        <p:nvSpPr>
          <p:cNvPr id="6" name="Footer Placeholder 5">
            <a:extLst>
              <a:ext uri="{FF2B5EF4-FFF2-40B4-BE49-F238E27FC236}">
                <a16:creationId xmlns:a16="http://schemas.microsoft.com/office/drawing/2014/main" id="{AD5787AD-AA9B-1FEE-8769-75481D71430D}"/>
              </a:ext>
            </a:extLst>
          </p:cNvPr>
          <p:cNvSpPr>
            <a:spLocks noGrp="1"/>
          </p:cNvSpPr>
          <p:nvPr>
            <p:ph type="ftr" sz="quarter" idx="10"/>
          </p:nvPr>
        </p:nvSpPr>
        <p:spPr/>
        <p:txBody>
          <a:bodyPr/>
          <a:lstStyle/>
          <a:p>
            <a:pPr>
              <a:defRPr/>
            </a:pPr>
            <a:endParaRPr lang="en-US" spc="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4F215D7-0A97-C8F9-5B14-201D2BAD21D9}"/>
              </a:ext>
            </a:extLst>
          </p:cNvPr>
          <p:cNvPicPr>
            <a:picLocks noChangeAspect="1"/>
          </p:cNvPicPr>
          <p:nvPr/>
        </p:nvPicPr>
        <p:blipFill rotWithShape="1">
          <a:blip r:embed="rId3"/>
          <a:srcRect l="1" t="1333" r="1" b="995"/>
          <a:stretch/>
        </p:blipFill>
        <p:spPr>
          <a:xfrm>
            <a:off x="6206588" y="167073"/>
            <a:ext cx="6095999" cy="7239000"/>
          </a:xfrm>
          <a:custGeom>
            <a:avLst/>
            <a:gdLst/>
            <a:ahLst/>
            <a:cxnLst/>
            <a:rect l="l" t="t" r="r" b="b"/>
            <a:pathLst>
              <a:path w="6095999" h="6858000">
                <a:moveTo>
                  <a:pt x="0" y="0"/>
                </a:moveTo>
                <a:lnTo>
                  <a:pt x="6095999" y="0"/>
                </a:lnTo>
                <a:lnTo>
                  <a:pt x="6095999" y="6858000"/>
                </a:lnTo>
                <a:lnTo>
                  <a:pt x="0" y="6858000"/>
                </a:lnTo>
                <a:lnTo>
                  <a:pt x="0" y="6857999"/>
                </a:lnTo>
                <a:lnTo>
                  <a:pt x="4220980" y="6857999"/>
                </a:lnTo>
                <a:lnTo>
                  <a:pt x="4213164" y="6851010"/>
                </a:lnTo>
                <a:cubicBezTo>
                  <a:pt x="4181666" y="6825777"/>
                  <a:pt x="4066661" y="6744343"/>
                  <a:pt x="4062999" y="6737842"/>
                </a:cubicBezTo>
                <a:cubicBezTo>
                  <a:pt x="4024279" y="6693220"/>
                  <a:pt x="4060463" y="6731339"/>
                  <a:pt x="3994350" y="6686435"/>
                </a:cubicBezTo>
                <a:cubicBezTo>
                  <a:pt x="3947033" y="6670674"/>
                  <a:pt x="3899856" y="6566625"/>
                  <a:pt x="3859426" y="6512643"/>
                </a:cubicBezTo>
                <a:cubicBezTo>
                  <a:pt x="3843619" y="6494605"/>
                  <a:pt x="3819111" y="6476220"/>
                  <a:pt x="3795266" y="6469055"/>
                </a:cubicBezTo>
                <a:cubicBezTo>
                  <a:pt x="3772240" y="6479507"/>
                  <a:pt x="3769424" y="6446115"/>
                  <a:pt x="3752228" y="6440526"/>
                </a:cubicBezTo>
                <a:cubicBezTo>
                  <a:pt x="3742060" y="6447641"/>
                  <a:pt x="3719048" y="6424775"/>
                  <a:pt x="3716355" y="6414007"/>
                </a:cubicBezTo>
                <a:cubicBezTo>
                  <a:pt x="3729286" y="6392352"/>
                  <a:pt x="3629924" y="6387100"/>
                  <a:pt x="3629916" y="6370687"/>
                </a:cubicBezTo>
                <a:cubicBezTo>
                  <a:pt x="3600280" y="6362353"/>
                  <a:pt x="3495200" y="6368444"/>
                  <a:pt x="3479034" y="6339494"/>
                </a:cubicBezTo>
                <a:cubicBezTo>
                  <a:pt x="3420435" y="6317314"/>
                  <a:pt x="3345614" y="6290932"/>
                  <a:pt x="3319627" y="6285893"/>
                </a:cubicBezTo>
                <a:cubicBezTo>
                  <a:pt x="3282294" y="6327705"/>
                  <a:pt x="3185936" y="6185255"/>
                  <a:pt x="3075494" y="6164273"/>
                </a:cubicBezTo>
                <a:cubicBezTo>
                  <a:pt x="3059427" y="6166243"/>
                  <a:pt x="3051440" y="6164859"/>
                  <a:pt x="3050019" y="6153683"/>
                </a:cubicBezTo>
                <a:cubicBezTo>
                  <a:pt x="3016030" y="6146243"/>
                  <a:pt x="2991340" y="6114870"/>
                  <a:pt x="2963636" y="6123708"/>
                </a:cubicBezTo>
                <a:cubicBezTo>
                  <a:pt x="2928425" y="6105855"/>
                  <a:pt x="2947049" y="6092097"/>
                  <a:pt x="2914912" y="6078439"/>
                </a:cubicBezTo>
                <a:lnTo>
                  <a:pt x="2770812" y="6041758"/>
                </a:lnTo>
                <a:cubicBezTo>
                  <a:pt x="2750466" y="6034724"/>
                  <a:pt x="2729222" y="6014032"/>
                  <a:pt x="2708585" y="6007728"/>
                </a:cubicBezTo>
                <a:lnTo>
                  <a:pt x="2687072" y="6003931"/>
                </a:lnTo>
                <a:lnTo>
                  <a:pt x="2674457" y="5991515"/>
                </a:lnTo>
                <a:cubicBezTo>
                  <a:pt x="2668773" y="5988707"/>
                  <a:pt x="2661696" y="5988167"/>
                  <a:pt x="2652298" y="5991525"/>
                </a:cubicBezTo>
                <a:cubicBezTo>
                  <a:pt x="2634345" y="5986939"/>
                  <a:pt x="2583809" y="5969299"/>
                  <a:pt x="2566743" y="5963996"/>
                </a:cubicBezTo>
                <a:lnTo>
                  <a:pt x="2549903" y="5959709"/>
                </a:lnTo>
                <a:lnTo>
                  <a:pt x="2542177" y="5951723"/>
                </a:lnTo>
                <a:cubicBezTo>
                  <a:pt x="2529898" y="5945994"/>
                  <a:pt x="2498812" y="5935402"/>
                  <a:pt x="2476225" y="5925338"/>
                </a:cubicBezTo>
                <a:cubicBezTo>
                  <a:pt x="2457810" y="5911056"/>
                  <a:pt x="2433846" y="5899348"/>
                  <a:pt x="2406656" y="5891344"/>
                </a:cubicBezTo>
                <a:cubicBezTo>
                  <a:pt x="2400991" y="5896275"/>
                  <a:pt x="2393612" y="5885783"/>
                  <a:pt x="2389160" y="5883030"/>
                </a:cubicBezTo>
                <a:cubicBezTo>
                  <a:pt x="2387458" y="5886701"/>
                  <a:pt x="2375233" y="5885881"/>
                  <a:pt x="2372540" y="5881920"/>
                </a:cubicBezTo>
                <a:cubicBezTo>
                  <a:pt x="2293168" y="5849488"/>
                  <a:pt x="2325743" y="5894734"/>
                  <a:pt x="2283811" y="5862541"/>
                </a:cubicBezTo>
                <a:cubicBezTo>
                  <a:pt x="2275730" y="5859531"/>
                  <a:pt x="2268484" y="5859925"/>
                  <a:pt x="2261759" y="5861764"/>
                </a:cubicBezTo>
                <a:lnTo>
                  <a:pt x="2219265" y="5849327"/>
                </a:lnTo>
                <a:cubicBezTo>
                  <a:pt x="2203078" y="5842651"/>
                  <a:pt x="2185672" y="5837119"/>
                  <a:pt x="2167456" y="5832891"/>
                </a:cubicBezTo>
                <a:cubicBezTo>
                  <a:pt x="2161387" y="5839963"/>
                  <a:pt x="2149583" y="5826532"/>
                  <a:pt x="2143288" y="5823218"/>
                </a:cubicBezTo>
                <a:cubicBezTo>
                  <a:pt x="2141966" y="5828274"/>
                  <a:pt x="2126227" y="5828196"/>
                  <a:pt x="2121889" y="5823116"/>
                </a:cubicBezTo>
                <a:cubicBezTo>
                  <a:pt x="2013448" y="5786297"/>
                  <a:pt x="2065303" y="5844161"/>
                  <a:pt x="2004548" y="5804552"/>
                </a:cubicBezTo>
                <a:cubicBezTo>
                  <a:pt x="1993575" y="5801194"/>
                  <a:pt x="1984449" y="5802325"/>
                  <a:pt x="1976317" y="5805346"/>
                </a:cubicBezTo>
                <a:lnTo>
                  <a:pt x="1960968" y="5813703"/>
                </a:lnTo>
                <a:lnTo>
                  <a:pt x="1951886" y="5808313"/>
                </a:lnTo>
                <a:cubicBezTo>
                  <a:pt x="1914205" y="5801767"/>
                  <a:pt x="1900427" y="5810657"/>
                  <a:pt x="1881129" y="5796205"/>
                </a:cubicBezTo>
                <a:cubicBezTo>
                  <a:pt x="1847467" y="5788576"/>
                  <a:pt x="1808824" y="5783942"/>
                  <a:pt x="1778393" y="5776687"/>
                </a:cubicBezTo>
                <a:cubicBezTo>
                  <a:pt x="1764338" y="5756704"/>
                  <a:pt x="1721542" y="5761928"/>
                  <a:pt x="1698544" y="5752677"/>
                </a:cubicBezTo>
                <a:cubicBezTo>
                  <a:pt x="1688689" y="5744367"/>
                  <a:pt x="1680710" y="5741898"/>
                  <a:pt x="1667763" y="5746936"/>
                </a:cubicBezTo>
                <a:cubicBezTo>
                  <a:pt x="1622782" y="5706970"/>
                  <a:pt x="1636232" y="5740258"/>
                  <a:pt x="1589890" y="5720079"/>
                </a:cubicBezTo>
                <a:cubicBezTo>
                  <a:pt x="1550522" y="5700408"/>
                  <a:pt x="1504390" y="5684235"/>
                  <a:pt x="1470745" y="5647268"/>
                </a:cubicBezTo>
                <a:cubicBezTo>
                  <a:pt x="1465307" y="5637473"/>
                  <a:pt x="1447590" y="5631171"/>
                  <a:pt x="1431171" y="5633192"/>
                </a:cubicBezTo>
                <a:cubicBezTo>
                  <a:pt x="1428344" y="5633540"/>
                  <a:pt x="1425665" y="5634127"/>
                  <a:pt x="1423215" y="5634934"/>
                </a:cubicBezTo>
                <a:cubicBezTo>
                  <a:pt x="1404063" y="5609561"/>
                  <a:pt x="1384477" y="5616951"/>
                  <a:pt x="1377158" y="5600720"/>
                </a:cubicBezTo>
                <a:cubicBezTo>
                  <a:pt x="1337416" y="5587406"/>
                  <a:pt x="1299119" y="5594952"/>
                  <a:pt x="1292001" y="5580595"/>
                </a:cubicBezTo>
                <a:cubicBezTo>
                  <a:pt x="1270404" y="5577445"/>
                  <a:pt x="1236263" y="5586393"/>
                  <a:pt x="1224877" y="5570207"/>
                </a:cubicBezTo>
                <a:cubicBezTo>
                  <a:pt x="1218892" y="5580643"/>
                  <a:pt x="1203320" y="5557444"/>
                  <a:pt x="1188481" y="5562311"/>
                </a:cubicBezTo>
                <a:cubicBezTo>
                  <a:pt x="1177571" y="5566931"/>
                  <a:pt x="1170302" y="5560971"/>
                  <a:pt x="1160620" y="5558862"/>
                </a:cubicBezTo>
                <a:cubicBezTo>
                  <a:pt x="1146504" y="5561577"/>
                  <a:pt x="1106544" y="5545833"/>
                  <a:pt x="1097113" y="5537725"/>
                </a:cubicBezTo>
                <a:cubicBezTo>
                  <a:pt x="1076260" y="5511528"/>
                  <a:pt x="1012618" y="5517876"/>
                  <a:pt x="994944" y="5497522"/>
                </a:cubicBezTo>
                <a:cubicBezTo>
                  <a:pt x="987638" y="5493756"/>
                  <a:pt x="980141" y="5491480"/>
                  <a:pt x="972567" y="5490138"/>
                </a:cubicBezTo>
                <a:lnTo>
                  <a:pt x="927036" y="5488921"/>
                </a:lnTo>
                <a:lnTo>
                  <a:pt x="905198" y="5488488"/>
                </a:lnTo>
                <a:cubicBezTo>
                  <a:pt x="920127" y="5466532"/>
                  <a:pt x="847550" y="5479119"/>
                  <a:pt x="871473" y="5463326"/>
                </a:cubicBezTo>
                <a:cubicBezTo>
                  <a:pt x="835241" y="5455796"/>
                  <a:pt x="824844" y="5441869"/>
                  <a:pt x="787335" y="5431076"/>
                </a:cubicBezTo>
                <a:lnTo>
                  <a:pt x="646418" y="5398569"/>
                </a:lnTo>
                <a:cubicBezTo>
                  <a:pt x="594533" y="5378172"/>
                  <a:pt x="569175" y="5376706"/>
                  <a:pt x="522316" y="5365133"/>
                </a:cubicBezTo>
                <a:cubicBezTo>
                  <a:pt x="485699" y="5316148"/>
                  <a:pt x="451396" y="5327743"/>
                  <a:pt x="425051" y="5295085"/>
                </a:cubicBezTo>
                <a:cubicBezTo>
                  <a:pt x="373115" y="5280721"/>
                  <a:pt x="376598" y="5265782"/>
                  <a:pt x="318461" y="5265657"/>
                </a:cubicBezTo>
                <a:lnTo>
                  <a:pt x="266536" y="5232252"/>
                </a:lnTo>
                <a:cubicBezTo>
                  <a:pt x="254867" y="5225616"/>
                  <a:pt x="251642" y="5227516"/>
                  <a:pt x="248444" y="5225838"/>
                </a:cubicBezTo>
                <a:lnTo>
                  <a:pt x="247345" y="5222181"/>
                </a:lnTo>
                <a:lnTo>
                  <a:pt x="237345" y="5217023"/>
                </a:lnTo>
                <a:lnTo>
                  <a:pt x="219603" y="5204977"/>
                </a:lnTo>
                <a:lnTo>
                  <a:pt x="214443" y="5204489"/>
                </a:lnTo>
                <a:lnTo>
                  <a:pt x="184816" y="5189073"/>
                </a:lnTo>
                <a:lnTo>
                  <a:pt x="183534" y="5189699"/>
                </a:lnTo>
                <a:cubicBezTo>
                  <a:pt x="179981" y="5190754"/>
                  <a:pt x="176085" y="5190869"/>
                  <a:pt x="171363" y="5189023"/>
                </a:cubicBezTo>
                <a:cubicBezTo>
                  <a:pt x="165797" y="5204157"/>
                  <a:pt x="163531" y="5192594"/>
                  <a:pt x="150096" y="5185813"/>
                </a:cubicBezTo>
                <a:lnTo>
                  <a:pt x="59253" y="5172817"/>
                </a:lnTo>
                <a:lnTo>
                  <a:pt x="52526" y="5170052"/>
                </a:lnTo>
                <a:lnTo>
                  <a:pt x="52188" y="5170183"/>
                </a:lnTo>
                <a:cubicBezTo>
                  <a:pt x="50293" y="5169980"/>
                  <a:pt x="47917" y="5169219"/>
                  <a:pt x="44687" y="5167637"/>
                </a:cubicBezTo>
                <a:lnTo>
                  <a:pt x="40261" y="5165012"/>
                </a:lnTo>
                <a:lnTo>
                  <a:pt x="27209" y="5159648"/>
                </a:lnTo>
                <a:lnTo>
                  <a:pt x="21368" y="5159036"/>
                </a:lnTo>
                <a:lnTo>
                  <a:pt x="0" y="5158850"/>
                </a:lnTo>
                <a:close/>
              </a:path>
            </a:pathLst>
          </a:custGeom>
        </p:spPr>
      </p:pic>
      <p:sp>
        <p:nvSpPr>
          <p:cNvPr id="2" name="Title 1">
            <a:extLst>
              <a:ext uri="{FF2B5EF4-FFF2-40B4-BE49-F238E27FC236}">
                <a16:creationId xmlns:a16="http://schemas.microsoft.com/office/drawing/2014/main" id="{AC025950-F6F0-0E36-C518-28D5C19DB23D}"/>
              </a:ext>
            </a:extLst>
          </p:cNvPr>
          <p:cNvSpPr>
            <a:spLocks noGrp="1"/>
          </p:cNvSpPr>
          <p:nvPr>
            <p:ph type="title"/>
          </p:nvPr>
        </p:nvSpPr>
        <p:spPr>
          <a:xfrm>
            <a:off x="378125" y="5558228"/>
            <a:ext cx="7126288" cy="910625"/>
          </a:xfrm>
        </p:spPr>
        <p:txBody>
          <a:bodyPr vert="horz" lIns="91440" tIns="45720" rIns="91440" bIns="45720" rtlCol="0" anchor="b">
            <a:noAutofit/>
          </a:bodyPr>
          <a:lstStyle/>
          <a:p>
            <a:pPr algn="l">
              <a:lnSpc>
                <a:spcPct val="90000"/>
              </a:lnSpc>
              <a:defRPr/>
            </a:pPr>
            <a:r>
              <a:rPr lang="en-US" sz="2000" kern="1200">
                <a:solidFill>
                  <a:schemeClr val="tx1">
                    <a:lumMod val="85000"/>
                    <a:lumOff val="15000"/>
                  </a:schemeClr>
                </a:solidFill>
                <a:latin typeface="+mj-lt"/>
                <a:cs typeface="+mj-cs"/>
              </a:rPr>
              <a:t>Send your events, good news, or opportunities to </a:t>
            </a:r>
            <a:r>
              <a:rPr lang="en-US" sz="2000" kern="1200">
                <a:solidFill>
                  <a:srgbClr val="00B0F0"/>
                </a:solidFill>
                <a:latin typeface="+mj-lt"/>
                <a:cs typeface="+mj-cs"/>
              </a:rPr>
              <a:t>KHAstories@coj.net </a:t>
            </a:r>
            <a:r>
              <a:rPr lang="en-US" sz="2000" kern="1200">
                <a:solidFill>
                  <a:schemeClr val="tx1">
                    <a:lumMod val="85000"/>
                    <a:lumOff val="15000"/>
                  </a:schemeClr>
                </a:solidFill>
                <a:latin typeface="+mj-lt"/>
                <a:cs typeface="+mj-cs"/>
              </a:rPr>
              <a:t>to be published in our Good News Friday Newsletter. Verify youth photo authorizations prior to sending.</a:t>
            </a:r>
          </a:p>
        </p:txBody>
      </p:sp>
      <p:pic>
        <p:nvPicPr>
          <p:cNvPr id="8" name="Picture 7">
            <a:extLst>
              <a:ext uri="{FF2B5EF4-FFF2-40B4-BE49-F238E27FC236}">
                <a16:creationId xmlns:a16="http://schemas.microsoft.com/office/drawing/2014/main" id="{978FDA27-175D-EA68-CCEE-D5EEA77FC2BA}"/>
              </a:ext>
            </a:extLst>
          </p:cNvPr>
          <p:cNvPicPr>
            <a:picLocks noChangeAspect="1"/>
          </p:cNvPicPr>
          <p:nvPr/>
        </p:nvPicPr>
        <p:blipFill rotWithShape="1">
          <a:blip r:embed="rId4"/>
          <a:srcRect t="4417" r="2" b="19281"/>
          <a:stretch/>
        </p:blipFill>
        <p:spPr>
          <a:xfrm>
            <a:off x="0" y="167073"/>
            <a:ext cx="6169518" cy="5395527"/>
          </a:xfrm>
          <a:custGeom>
            <a:avLst/>
            <a:gdLst/>
            <a:ahLst/>
            <a:cxnLst/>
            <a:rect l="l" t="t" r="r" b="b"/>
            <a:pathLst>
              <a:path w="6096000" h="5158850">
                <a:moveTo>
                  <a:pt x="0" y="0"/>
                </a:moveTo>
                <a:lnTo>
                  <a:pt x="6096000" y="0"/>
                </a:lnTo>
                <a:lnTo>
                  <a:pt x="6096000" y="5158850"/>
                </a:lnTo>
                <a:lnTo>
                  <a:pt x="5957305" y="5157644"/>
                </a:lnTo>
                <a:cubicBezTo>
                  <a:pt x="5920540" y="5151975"/>
                  <a:pt x="5887096" y="5153588"/>
                  <a:pt x="5857259" y="5143603"/>
                </a:cubicBezTo>
                <a:cubicBezTo>
                  <a:pt x="5843335" y="5146861"/>
                  <a:pt x="5830921" y="5147051"/>
                  <a:pt x="5821375" y="5137142"/>
                </a:cubicBezTo>
                <a:cubicBezTo>
                  <a:pt x="5786501" y="5134144"/>
                  <a:pt x="5775399" y="5144200"/>
                  <a:pt x="5755916" y="5131695"/>
                </a:cubicBezTo>
                <a:cubicBezTo>
                  <a:pt x="5732132" y="5146996"/>
                  <a:pt x="5732735" y="5139753"/>
                  <a:pt x="5725007" y="5132964"/>
                </a:cubicBezTo>
                <a:lnTo>
                  <a:pt x="5723810" y="5132374"/>
                </a:lnTo>
                <a:lnTo>
                  <a:pt x="5720531" y="5134578"/>
                </a:lnTo>
                <a:lnTo>
                  <a:pt x="5714795" y="5134902"/>
                </a:lnTo>
                <a:lnTo>
                  <a:pt x="5700142" y="5131655"/>
                </a:lnTo>
                <a:lnTo>
                  <a:pt x="5694799" y="5129754"/>
                </a:lnTo>
                <a:cubicBezTo>
                  <a:pt x="5691058" y="5128696"/>
                  <a:pt x="5688491" y="5128320"/>
                  <a:pt x="5686627" y="5128420"/>
                </a:cubicBezTo>
                <a:lnTo>
                  <a:pt x="5686371" y="5128603"/>
                </a:lnTo>
                <a:lnTo>
                  <a:pt x="5678819" y="5126929"/>
                </a:lnTo>
                <a:cubicBezTo>
                  <a:pt x="5666199" y="5123608"/>
                  <a:pt x="5654035" y="5119908"/>
                  <a:pt x="5642547" y="5116000"/>
                </a:cubicBezTo>
                <a:cubicBezTo>
                  <a:pt x="5629445" y="5126457"/>
                  <a:pt x="5588783" y="5104807"/>
                  <a:pt x="5587979" y="5128480"/>
                </a:cubicBezTo>
                <a:cubicBezTo>
                  <a:pt x="5572317" y="5123886"/>
                  <a:pt x="5564904" y="5112774"/>
                  <a:pt x="5566635" y="5128675"/>
                </a:cubicBezTo>
                <a:cubicBezTo>
                  <a:pt x="5561375" y="5127594"/>
                  <a:pt x="5557787" y="5128327"/>
                  <a:pt x="5554953" y="5129937"/>
                </a:cubicBezTo>
                <a:lnTo>
                  <a:pt x="5554039" y="5130763"/>
                </a:lnTo>
                <a:lnTo>
                  <a:pt x="5514254" y="5120517"/>
                </a:lnTo>
                <a:lnTo>
                  <a:pt x="5492156" y="5111382"/>
                </a:lnTo>
                <a:lnTo>
                  <a:pt x="5480446" y="5107855"/>
                </a:lnTo>
                <a:lnTo>
                  <a:pt x="5477744" y="5104402"/>
                </a:lnTo>
                <a:cubicBezTo>
                  <a:pt x="5474490" y="5102038"/>
                  <a:pt x="5469391" y="5100405"/>
                  <a:pt x="5460150" y="5100442"/>
                </a:cubicBezTo>
                <a:lnTo>
                  <a:pt x="5457901" y="5100914"/>
                </a:lnTo>
                <a:lnTo>
                  <a:pt x="5444243" y="5094201"/>
                </a:lnTo>
                <a:cubicBezTo>
                  <a:pt x="5439994" y="5091441"/>
                  <a:pt x="5436419" y="5088231"/>
                  <a:pt x="5433825" y="5084410"/>
                </a:cubicBezTo>
                <a:cubicBezTo>
                  <a:pt x="5379443" y="5093528"/>
                  <a:pt x="5336110" y="5069767"/>
                  <a:pt x="5280996" y="5063773"/>
                </a:cubicBezTo>
                <a:cubicBezTo>
                  <a:pt x="5250806" y="5055129"/>
                  <a:pt x="5168599" y="5059471"/>
                  <a:pt x="5161582" y="5030966"/>
                </a:cubicBezTo>
                <a:cubicBezTo>
                  <a:pt x="5121870" y="5022662"/>
                  <a:pt x="5095637" y="5020496"/>
                  <a:pt x="5042717" y="5013952"/>
                </a:cubicBezTo>
                <a:cubicBezTo>
                  <a:pt x="4991136" y="4983679"/>
                  <a:pt x="4902283" y="4990567"/>
                  <a:pt x="4840514" y="4970468"/>
                </a:cubicBezTo>
                <a:cubicBezTo>
                  <a:pt x="4799904" y="4987615"/>
                  <a:pt x="4824087" y="4969531"/>
                  <a:pt x="4786778" y="4967817"/>
                </a:cubicBezTo>
                <a:cubicBezTo>
                  <a:pt x="4801901" y="4948343"/>
                  <a:pt x="4739845" y="4972374"/>
                  <a:pt x="4743741" y="4948216"/>
                </a:cubicBezTo>
                <a:cubicBezTo>
                  <a:pt x="4736829" y="4948670"/>
                  <a:pt x="4730010" y="4949869"/>
                  <a:pt x="4723136" y="4951257"/>
                </a:cubicBezTo>
                <a:lnTo>
                  <a:pt x="4719535" y="4951970"/>
                </a:lnTo>
                <a:lnTo>
                  <a:pt x="4706143" y="4950704"/>
                </a:lnTo>
                <a:lnTo>
                  <a:pt x="4701098" y="4955500"/>
                </a:lnTo>
                <a:lnTo>
                  <a:pt x="4680034" y="4957289"/>
                </a:lnTo>
                <a:cubicBezTo>
                  <a:pt x="4672339" y="4957161"/>
                  <a:pt x="4664292" y="4956094"/>
                  <a:pt x="4655741" y="4953520"/>
                </a:cubicBezTo>
                <a:cubicBezTo>
                  <a:pt x="4636359" y="4940479"/>
                  <a:pt x="4599701" y="4946454"/>
                  <a:pt x="4569298" y="4940691"/>
                </a:cubicBezTo>
                <a:lnTo>
                  <a:pt x="4555978" y="4935439"/>
                </a:lnTo>
                <a:lnTo>
                  <a:pt x="4508950" y="4932725"/>
                </a:lnTo>
                <a:cubicBezTo>
                  <a:pt x="4495669" y="4931511"/>
                  <a:pt x="4482007" y="4929765"/>
                  <a:pt x="4467838" y="4927057"/>
                </a:cubicBezTo>
                <a:lnTo>
                  <a:pt x="4441949" y="4920349"/>
                </a:lnTo>
                <a:lnTo>
                  <a:pt x="4394719" y="4912853"/>
                </a:lnTo>
                <a:lnTo>
                  <a:pt x="4356810" y="4916186"/>
                </a:lnTo>
                <a:lnTo>
                  <a:pt x="4222145" y="4920166"/>
                </a:lnTo>
                <a:cubicBezTo>
                  <a:pt x="4202488" y="4924963"/>
                  <a:pt x="4184742" y="4944595"/>
                  <a:pt x="4160481" y="4934555"/>
                </a:cubicBezTo>
                <a:cubicBezTo>
                  <a:pt x="4165854" y="4945670"/>
                  <a:pt x="4131661" y="4931019"/>
                  <a:pt x="4124879" y="4940397"/>
                </a:cubicBezTo>
                <a:cubicBezTo>
                  <a:pt x="4120895" y="4948198"/>
                  <a:pt x="4109593" y="4945570"/>
                  <a:pt x="4100114" y="4947117"/>
                </a:cubicBezTo>
                <a:cubicBezTo>
                  <a:pt x="4091835" y="4954382"/>
                  <a:pt x="4045978" y="4954676"/>
                  <a:pt x="4030957" y="4950944"/>
                </a:cubicBezTo>
                <a:cubicBezTo>
                  <a:pt x="3989825" y="4935537"/>
                  <a:pt x="3946860" y="4963196"/>
                  <a:pt x="3913764" y="4951738"/>
                </a:cubicBezTo>
                <a:cubicBezTo>
                  <a:pt x="3904534" y="4951024"/>
                  <a:pt x="3896577" y="4951663"/>
                  <a:pt x="3889457" y="4953140"/>
                </a:cubicBezTo>
                <a:lnTo>
                  <a:pt x="3871115" y="4959252"/>
                </a:lnTo>
                <a:lnTo>
                  <a:pt x="3869086" y="4964946"/>
                </a:lnTo>
                <a:lnTo>
                  <a:pt x="3856124" y="4966504"/>
                </a:lnTo>
                <a:lnTo>
                  <a:pt x="3835967" y="4975175"/>
                </a:lnTo>
                <a:cubicBezTo>
                  <a:pt x="3826465" y="4950975"/>
                  <a:pt x="3782586" y="4987146"/>
                  <a:pt x="3785910" y="4965148"/>
                </a:cubicBezTo>
                <a:cubicBezTo>
                  <a:pt x="3750785" y="4971249"/>
                  <a:pt x="3699033" y="4952693"/>
                  <a:pt x="3671085" y="4977741"/>
                </a:cubicBezTo>
                <a:cubicBezTo>
                  <a:pt x="3621255" y="4982620"/>
                  <a:pt x="3562637" y="4994206"/>
                  <a:pt x="3486928" y="4994420"/>
                </a:cubicBezTo>
                <a:cubicBezTo>
                  <a:pt x="3446030" y="4994640"/>
                  <a:pt x="3343460" y="4976299"/>
                  <a:pt x="3280956" y="4975036"/>
                </a:cubicBezTo>
                <a:cubicBezTo>
                  <a:pt x="3227193" y="4980695"/>
                  <a:pt x="3256481" y="4973778"/>
                  <a:pt x="3211563" y="4993919"/>
                </a:cubicBezTo>
                <a:cubicBezTo>
                  <a:pt x="3207119" y="4990757"/>
                  <a:pt x="3170070" y="4988394"/>
                  <a:pt x="3164681" y="4986606"/>
                </a:cubicBezTo>
                <a:lnTo>
                  <a:pt x="3127171" y="4979411"/>
                </a:lnTo>
                <a:lnTo>
                  <a:pt x="3096889" y="4976795"/>
                </a:lnTo>
                <a:cubicBezTo>
                  <a:pt x="3088441" y="4978753"/>
                  <a:pt x="3082883" y="4978233"/>
                  <a:pt x="3078620" y="4976620"/>
                </a:cubicBezTo>
                <a:lnTo>
                  <a:pt x="3074275" y="4973840"/>
                </a:lnTo>
                <a:lnTo>
                  <a:pt x="3036436" y="4968613"/>
                </a:lnTo>
                <a:lnTo>
                  <a:pt x="3031995" y="4969990"/>
                </a:lnTo>
                <a:lnTo>
                  <a:pt x="2994028" y="4967956"/>
                </a:lnTo>
                <a:cubicBezTo>
                  <a:pt x="2992299" y="4970105"/>
                  <a:pt x="2989407" y="4971561"/>
                  <a:pt x="2984001" y="4971609"/>
                </a:cubicBezTo>
                <a:cubicBezTo>
                  <a:pt x="2994191" y="4986644"/>
                  <a:pt x="2981386" y="4977427"/>
                  <a:pt x="2964542" y="4976237"/>
                </a:cubicBezTo>
                <a:cubicBezTo>
                  <a:pt x="2976613" y="4999323"/>
                  <a:pt x="2927627" y="4986817"/>
                  <a:pt x="2921274" y="4999668"/>
                </a:cubicBezTo>
                <a:cubicBezTo>
                  <a:pt x="2908629" y="4998274"/>
                  <a:pt x="2895476" y="4997220"/>
                  <a:pt x="2882111" y="4996632"/>
                </a:cubicBezTo>
                <a:lnTo>
                  <a:pt x="2874282" y="4996582"/>
                </a:lnTo>
                <a:cubicBezTo>
                  <a:pt x="2874237" y="4996658"/>
                  <a:pt x="2874193" y="4996735"/>
                  <a:pt x="2874147" y="4996812"/>
                </a:cubicBezTo>
                <a:cubicBezTo>
                  <a:pt x="2872492" y="4997296"/>
                  <a:pt x="2869935" y="4997466"/>
                  <a:pt x="2865932" y="4997221"/>
                </a:cubicBezTo>
                <a:lnTo>
                  <a:pt x="2860008" y="4996489"/>
                </a:lnTo>
                <a:lnTo>
                  <a:pt x="2844819" y="4996392"/>
                </a:lnTo>
                <a:lnTo>
                  <a:pt x="2839735" y="4997900"/>
                </a:lnTo>
                <a:lnTo>
                  <a:pt x="2837922" y="5000718"/>
                </a:lnTo>
                <a:lnTo>
                  <a:pt x="2836507" y="5000394"/>
                </a:lnTo>
                <a:cubicBezTo>
                  <a:pt x="2825749" y="4995427"/>
                  <a:pt x="2822382" y="4988291"/>
                  <a:pt x="2808859" y="5008050"/>
                </a:cubicBezTo>
                <a:cubicBezTo>
                  <a:pt x="2784233" y="4999995"/>
                  <a:pt x="2779499" y="5012041"/>
                  <a:pt x="2745907" y="5016391"/>
                </a:cubicBezTo>
                <a:cubicBezTo>
                  <a:pt x="2731796" y="5008784"/>
                  <a:pt x="2720518" y="5011549"/>
                  <a:pt x="2709519" y="5017601"/>
                </a:cubicBezTo>
                <a:cubicBezTo>
                  <a:pt x="2676766" y="5014138"/>
                  <a:pt x="2646981" y="5022656"/>
                  <a:pt x="2610212" y="5024813"/>
                </a:cubicBezTo>
                <a:cubicBezTo>
                  <a:pt x="2570359" y="5014992"/>
                  <a:pt x="2550109" y="5032793"/>
                  <a:pt x="2510814" y="5035020"/>
                </a:cubicBezTo>
                <a:cubicBezTo>
                  <a:pt x="2476639" y="5017991"/>
                  <a:pt x="2482834" y="5049980"/>
                  <a:pt x="2462736" y="5056754"/>
                </a:cubicBezTo>
                <a:lnTo>
                  <a:pt x="2457050" y="5057379"/>
                </a:lnTo>
                <a:lnTo>
                  <a:pt x="2442184" y="5054901"/>
                </a:lnTo>
                <a:lnTo>
                  <a:pt x="2436703" y="5053277"/>
                </a:lnTo>
                <a:cubicBezTo>
                  <a:pt x="2432888" y="5052418"/>
                  <a:pt x="2430299" y="5052175"/>
                  <a:pt x="2428451" y="5052373"/>
                </a:cubicBezTo>
                <a:lnTo>
                  <a:pt x="2420551" y="5051292"/>
                </a:lnTo>
                <a:cubicBezTo>
                  <a:pt x="2407700" y="5048633"/>
                  <a:pt x="2395274" y="5045570"/>
                  <a:pt x="2383501" y="5042264"/>
                </a:cubicBezTo>
                <a:cubicBezTo>
                  <a:pt x="2362992" y="5043848"/>
                  <a:pt x="2317884" y="5059023"/>
                  <a:pt x="2297493" y="5060796"/>
                </a:cubicBezTo>
                <a:lnTo>
                  <a:pt x="2261156" y="5052905"/>
                </a:lnTo>
                <a:lnTo>
                  <a:pt x="2200581" y="5036274"/>
                </a:lnTo>
                <a:lnTo>
                  <a:pt x="2198380" y="5036861"/>
                </a:lnTo>
                <a:lnTo>
                  <a:pt x="2116066" y="5030866"/>
                </a:lnTo>
                <a:cubicBezTo>
                  <a:pt x="2111600" y="5028328"/>
                  <a:pt x="2059664" y="5017338"/>
                  <a:pt x="2056754" y="5013653"/>
                </a:cubicBezTo>
                <a:cubicBezTo>
                  <a:pt x="2003393" y="5025622"/>
                  <a:pt x="1998298" y="5020073"/>
                  <a:pt x="1942916" y="5016969"/>
                </a:cubicBezTo>
                <a:cubicBezTo>
                  <a:pt x="1882138" y="5005950"/>
                  <a:pt x="1836966" y="4987831"/>
                  <a:pt x="1796717" y="4981610"/>
                </a:cubicBezTo>
                <a:cubicBezTo>
                  <a:pt x="1724075" y="4970499"/>
                  <a:pt x="1636218" y="4947449"/>
                  <a:pt x="1583222" y="4942334"/>
                </a:cubicBezTo>
                <a:cubicBezTo>
                  <a:pt x="1544265" y="4961611"/>
                  <a:pt x="1556109" y="4938719"/>
                  <a:pt x="1518821" y="4938963"/>
                </a:cubicBezTo>
                <a:cubicBezTo>
                  <a:pt x="1497291" y="4936197"/>
                  <a:pt x="1483221" y="4927794"/>
                  <a:pt x="1471837" y="4925740"/>
                </a:cubicBezTo>
                <a:lnTo>
                  <a:pt x="1450515" y="4926642"/>
                </a:lnTo>
                <a:lnTo>
                  <a:pt x="1437078" y="4926078"/>
                </a:lnTo>
                <a:lnTo>
                  <a:pt x="1432462" y="4931139"/>
                </a:lnTo>
                <a:lnTo>
                  <a:pt x="1411645" y="4934032"/>
                </a:lnTo>
                <a:cubicBezTo>
                  <a:pt x="1384856" y="4931153"/>
                  <a:pt x="1306656" y="4918434"/>
                  <a:pt x="1271729" y="4913863"/>
                </a:cubicBezTo>
                <a:cubicBezTo>
                  <a:pt x="1258697" y="4907976"/>
                  <a:pt x="1213546" y="4901042"/>
                  <a:pt x="1202076" y="4906608"/>
                </a:cubicBezTo>
                <a:cubicBezTo>
                  <a:pt x="1192059" y="4906580"/>
                  <a:pt x="1182171" y="4902320"/>
                  <a:pt x="1174670" y="4909064"/>
                </a:cubicBezTo>
                <a:cubicBezTo>
                  <a:pt x="1163701" y="4916862"/>
                  <a:pt x="1136874" y="4897641"/>
                  <a:pt x="1137035" y="4908989"/>
                </a:cubicBezTo>
                <a:cubicBezTo>
                  <a:pt x="1117838" y="4895687"/>
                  <a:pt x="1091386" y="4911450"/>
                  <a:pt x="1069882" y="4912892"/>
                </a:cubicBezTo>
                <a:cubicBezTo>
                  <a:pt x="1055589" y="4900472"/>
                  <a:pt x="1024570" y="4915744"/>
                  <a:pt x="980935" y="4911119"/>
                </a:cubicBezTo>
                <a:cubicBezTo>
                  <a:pt x="947614" y="4906556"/>
                  <a:pt x="913224" y="4897403"/>
                  <a:pt x="869960" y="4885518"/>
                </a:cubicBezTo>
                <a:cubicBezTo>
                  <a:pt x="819114" y="4856727"/>
                  <a:pt x="768074" y="4850663"/>
                  <a:pt x="721345" y="4839806"/>
                </a:cubicBezTo>
                <a:cubicBezTo>
                  <a:pt x="667944" y="4829906"/>
                  <a:pt x="698286" y="4859338"/>
                  <a:pt x="635428" y="4830000"/>
                </a:cubicBezTo>
                <a:cubicBezTo>
                  <a:pt x="626286" y="4837571"/>
                  <a:pt x="617638" y="4836842"/>
                  <a:pt x="604106" y="4830842"/>
                </a:cubicBezTo>
                <a:cubicBezTo>
                  <a:pt x="583276" y="4833091"/>
                  <a:pt x="539859" y="4845979"/>
                  <a:pt x="510451" y="4843485"/>
                </a:cubicBezTo>
                <a:cubicBezTo>
                  <a:pt x="489781" y="4840800"/>
                  <a:pt x="443867" y="4818678"/>
                  <a:pt x="427656" y="4815877"/>
                </a:cubicBezTo>
                <a:cubicBezTo>
                  <a:pt x="424088" y="4817297"/>
                  <a:pt x="419580" y="4820561"/>
                  <a:pt x="413184" y="4826676"/>
                </a:cubicBezTo>
                <a:cubicBezTo>
                  <a:pt x="387673" y="4816699"/>
                  <a:pt x="379855" y="4828170"/>
                  <a:pt x="341772" y="4829671"/>
                </a:cubicBezTo>
                <a:cubicBezTo>
                  <a:pt x="327795" y="4821005"/>
                  <a:pt x="314729" y="4822794"/>
                  <a:pt x="301266" y="4827842"/>
                </a:cubicBezTo>
                <a:cubicBezTo>
                  <a:pt x="265781" y="4821714"/>
                  <a:pt x="231017" y="4827635"/>
                  <a:pt x="189886" y="4826710"/>
                </a:cubicBezTo>
                <a:cubicBezTo>
                  <a:pt x="147910" y="4813727"/>
                  <a:pt x="121702" y="4829584"/>
                  <a:pt x="77762" y="4828518"/>
                </a:cubicBezTo>
                <a:cubicBezTo>
                  <a:pt x="38733" y="4806108"/>
                  <a:pt x="44308" y="4851138"/>
                  <a:pt x="8164" y="4846203"/>
                </a:cubicBezTo>
                <a:lnTo>
                  <a:pt x="0" y="4843648"/>
                </a:lnTo>
                <a:lnTo>
                  <a:pt x="0" y="4080681"/>
                </a:lnTo>
                <a:close/>
              </a:path>
            </a:pathLst>
          </a:custGeom>
        </p:spPr>
      </p:pic>
      <p:sp>
        <p:nvSpPr>
          <p:cNvPr id="3" name="Slide Number Placeholder 2">
            <a:extLst>
              <a:ext uri="{FF2B5EF4-FFF2-40B4-BE49-F238E27FC236}">
                <a16:creationId xmlns:a16="http://schemas.microsoft.com/office/drawing/2014/main" id="{43ECD911-F9CA-7CE0-3383-88226C18DDC3}"/>
              </a:ext>
            </a:extLst>
          </p:cNvPr>
          <p:cNvSpPr>
            <a:spLocks noGrp="1"/>
          </p:cNvSpPr>
          <p:nvPr>
            <p:ph type="sldNum" sz="quarter" idx="12"/>
          </p:nvPr>
        </p:nvSpPr>
        <p:spPr/>
        <p:txBody>
          <a:bodyPr/>
          <a:lstStyle/>
          <a:p>
            <a:pPr>
              <a:defRPr/>
            </a:pPr>
            <a:fld id="{E70899C0-CC1A-422A-9A63-E6ACCAA893B8}" type="slidenum">
              <a:rPr lang="en-US"/>
              <a:pPr>
                <a:defRPr/>
              </a:pPr>
              <a:t>21</a:t>
            </a:fld>
            <a:endParaRPr lang="en-US"/>
          </a:p>
        </p:txBody>
      </p:sp>
      <p:sp>
        <p:nvSpPr>
          <p:cNvPr id="4" name="Footer Placeholder 3">
            <a:extLst>
              <a:ext uri="{FF2B5EF4-FFF2-40B4-BE49-F238E27FC236}">
                <a16:creationId xmlns:a16="http://schemas.microsoft.com/office/drawing/2014/main" id="{EEBC7294-8B49-D730-35E8-3E5D723077F4}"/>
              </a:ext>
            </a:extLst>
          </p:cNvPr>
          <p:cNvSpPr>
            <a:spLocks noGrp="1"/>
          </p:cNvSpPr>
          <p:nvPr>
            <p:ph type="ftr" sz="quarter" idx="10"/>
          </p:nvPr>
        </p:nvSpPr>
        <p:spPr/>
        <p:txBody>
          <a:bodyPr/>
          <a:lstStyle/>
          <a:p>
            <a:pPr>
              <a:defRPr/>
            </a:pPr>
            <a:endParaRPr lang="en-US" spc="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Placeholder 2">
            <a:extLst>
              <a:ext uri="{FF2B5EF4-FFF2-40B4-BE49-F238E27FC236}">
                <a16:creationId xmlns:a16="http://schemas.microsoft.com/office/drawing/2014/main" id="{F976DEC5-8C92-6D46-02D0-B84F121BA179}"/>
              </a:ext>
            </a:extLst>
          </p:cNvPr>
          <p:cNvSpPr>
            <a:spLocks noGrp="1" noChangeArrowheads="1"/>
          </p:cNvSpPr>
          <p:nvPr>
            <p:ph type="body" sz="quarter" idx="11"/>
          </p:nvPr>
        </p:nvSpPr>
        <p:spPr>
          <a:xfrm>
            <a:off x="804863" y="1301750"/>
            <a:ext cx="10588625" cy="514350"/>
          </a:xfrm>
        </p:spPr>
        <p:txBody>
          <a:bodyPr>
            <a:normAutofit fontScale="62500" lnSpcReduction="20000"/>
          </a:bodyPr>
          <a:lstStyle/>
          <a:p>
            <a:pPr algn="ctr">
              <a:spcBef>
                <a:spcPct val="0"/>
              </a:spcBef>
            </a:pPr>
            <a:r>
              <a:rPr lang="en-US" altLang="en-US" sz="7200">
                <a:solidFill>
                  <a:srgbClr val="00B0F0"/>
                </a:solidFill>
                <a:cs typeface="Arial"/>
              </a:rPr>
              <a:t>Finance </a:t>
            </a:r>
            <a:endParaRPr lang="en-US" altLang="en-US" sz="7200">
              <a:solidFill>
                <a:srgbClr val="00B0F0"/>
              </a:solidFill>
              <a:cs typeface="Arial" panose="020B0604020202020204" pitchFamily="34" charset="0"/>
            </a:endParaRPr>
          </a:p>
        </p:txBody>
      </p:sp>
      <p:sp>
        <p:nvSpPr>
          <p:cNvPr id="51203" name="Footer Placeholder 1">
            <a:extLst>
              <a:ext uri="{FF2B5EF4-FFF2-40B4-BE49-F238E27FC236}">
                <a16:creationId xmlns:a16="http://schemas.microsoft.com/office/drawing/2014/main" id="{03285C06-3D36-9240-553A-D75578C8CA73}"/>
              </a:ext>
            </a:extLst>
          </p:cNvPr>
          <p:cNvSpPr>
            <a:spLocks noGrp="1" noChangeArrowheads="1"/>
          </p:cNvSpPr>
          <p:nvPr>
            <p:ph type="ftr"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solidFill>
                <a:srgbClr val="B5B5B5"/>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5503F-D013-859D-2849-3F31D490E166}"/>
              </a:ext>
            </a:extLst>
          </p:cNvPr>
          <p:cNvSpPr>
            <a:spLocks noGrp="1"/>
          </p:cNvSpPr>
          <p:nvPr>
            <p:ph type="title"/>
          </p:nvPr>
        </p:nvSpPr>
        <p:spPr>
          <a:xfrm>
            <a:off x="304800" y="266700"/>
            <a:ext cx="6197600" cy="792163"/>
          </a:xfrm>
        </p:spPr>
        <p:txBody>
          <a:bodyPr/>
          <a:lstStyle/>
          <a:p>
            <a:pPr>
              <a:defRPr/>
            </a:pPr>
            <a:r>
              <a:rPr lang="en-US"/>
              <a:t>Financial Requirements</a:t>
            </a:r>
          </a:p>
        </p:txBody>
      </p:sp>
      <p:sp>
        <p:nvSpPr>
          <p:cNvPr id="47107" name="Content Placeholder 2">
            <a:extLst>
              <a:ext uri="{FF2B5EF4-FFF2-40B4-BE49-F238E27FC236}">
                <a16:creationId xmlns:a16="http://schemas.microsoft.com/office/drawing/2014/main" id="{136F5E9D-D0AF-75C9-24C8-C2010CC44AD6}"/>
              </a:ext>
            </a:extLst>
          </p:cNvPr>
          <p:cNvSpPr>
            <a:spLocks noGrp="1" noChangeArrowheads="1"/>
          </p:cNvSpPr>
          <p:nvPr>
            <p:ph sz="quarter" idx="10"/>
          </p:nvPr>
        </p:nvSpPr>
        <p:spPr>
          <a:xfrm>
            <a:off x="537152" y="887990"/>
            <a:ext cx="6923088" cy="5977021"/>
          </a:xfrm>
        </p:spPr>
        <p:txBody>
          <a:bodyPr/>
          <a:lstStyle/>
          <a:p>
            <a:pPr>
              <a:defRPr/>
            </a:pPr>
            <a:r>
              <a:rPr lang="en-US" sz="2000" b="1">
                <a:ea typeface="+mn-lt"/>
                <a:cs typeface="+mn-lt"/>
              </a:rPr>
              <a:t>Financial Reference Guide for Budgets and Reimbursements: </a:t>
            </a:r>
            <a:endParaRPr lang="en-US" altLang="en-US" sz="2000" b="1">
              <a:latin typeface="Arial Narrow"/>
            </a:endParaRPr>
          </a:p>
          <a:p>
            <a:pPr marL="742950" lvl="1" indent="-285750">
              <a:buFont typeface="Arial"/>
              <a:buChar char="•"/>
              <a:defRPr/>
            </a:pPr>
            <a:r>
              <a:rPr lang="en-US">
                <a:ea typeface="+mn-lt"/>
                <a:cs typeface="+mn-lt"/>
              </a:rPr>
              <a:t>Revised as of July 2022 </a:t>
            </a:r>
            <a:endParaRPr lang="en-US">
              <a:cs typeface="Calibri"/>
            </a:endParaRPr>
          </a:p>
          <a:p>
            <a:pPr marL="742950" lvl="1" indent="-285750">
              <a:buFont typeface="Arial"/>
              <a:buChar char="•"/>
              <a:defRPr/>
            </a:pPr>
            <a:r>
              <a:rPr lang="en-US">
                <a:ea typeface="+mn-lt"/>
                <a:cs typeface="+mn-lt"/>
              </a:rPr>
              <a:t>Posted to the Provider Resource Website:  </a:t>
            </a:r>
            <a:r>
              <a:rPr lang="en-US">
                <a:ea typeface="+mn-lt"/>
                <a:cs typeface="+mn-lt"/>
                <a:hlinkClick r:id="rId2"/>
              </a:rPr>
              <a:t>https://www.kidshopealliance.org/Providers/Provider-Resources/KHA-Reference-Guides/KHA-Financial-Reference-Guide-Cost-Reimbursement-C.aspx</a:t>
            </a:r>
            <a:endParaRPr lang="en-US">
              <a:cs typeface="Calibri"/>
            </a:endParaRPr>
          </a:p>
          <a:p>
            <a:pPr lvl="1">
              <a:buFont typeface="Arial"/>
              <a:buChar char="•"/>
              <a:defRPr/>
            </a:pPr>
            <a:endParaRPr lang="en-US" sz="2000">
              <a:ea typeface="+mn-lt"/>
              <a:cs typeface="+mn-lt"/>
            </a:endParaRPr>
          </a:p>
          <a:p>
            <a:pPr>
              <a:defRPr/>
            </a:pPr>
            <a:r>
              <a:rPr lang="en-US" sz="2000" b="1">
                <a:ea typeface="+mn-lt"/>
                <a:cs typeface="+mn-lt"/>
              </a:rPr>
              <a:t>Advance Requests:</a:t>
            </a:r>
            <a:r>
              <a:rPr lang="en-US" sz="2000">
                <a:ea typeface="+mn-lt"/>
                <a:cs typeface="+mn-lt"/>
              </a:rPr>
              <a:t> </a:t>
            </a:r>
            <a:endParaRPr lang="en-US" sz="2000">
              <a:cs typeface="Calibri"/>
            </a:endParaRPr>
          </a:p>
          <a:p>
            <a:pPr marL="800100" lvl="1" indent="-342900">
              <a:buFont typeface="Arial"/>
              <a:buChar char="•"/>
              <a:defRPr/>
            </a:pPr>
            <a:r>
              <a:rPr lang="en-US">
                <a:ea typeface="+mn-lt"/>
                <a:cs typeface="+mn-lt"/>
              </a:rPr>
              <a:t>Please respond to the survey sent out regarding advance payments. If you have not received the survey, reach out to your contract manager.</a:t>
            </a:r>
          </a:p>
          <a:p>
            <a:pPr marL="800100" lvl="1" indent="-342900">
              <a:buFont typeface="Arial"/>
              <a:buChar char="•"/>
              <a:defRPr/>
            </a:pPr>
            <a:r>
              <a:rPr lang="en-US">
                <a:ea typeface="+mn-lt"/>
                <a:cs typeface="+mn-lt"/>
              </a:rPr>
              <a:t>The advance is up to 25% and only for the after-school amount, not the total contract amount.</a:t>
            </a:r>
            <a:endParaRPr lang="en-US">
              <a:cs typeface="Calibri"/>
            </a:endParaRPr>
          </a:p>
          <a:p>
            <a:pPr marL="800100" lvl="1" indent="-342900">
              <a:buFont typeface="Arial"/>
              <a:buChar char="•"/>
              <a:defRPr/>
            </a:pPr>
            <a:r>
              <a:rPr lang="en-US">
                <a:ea typeface="+mn-lt"/>
                <a:cs typeface="+mn-lt"/>
              </a:rPr>
              <a:t>You have the length of the Afterschool contract to pay back advance at any time, but no later than the May 2023 Reimbursement submission.</a:t>
            </a:r>
            <a:endParaRPr lang="en-US">
              <a:cs typeface="Calibri"/>
            </a:endParaRPr>
          </a:p>
          <a:p>
            <a:pPr marL="800100" lvl="1" indent="-342900">
              <a:buFont typeface="Arial"/>
              <a:buChar char="•"/>
              <a:defRPr/>
            </a:pPr>
            <a:r>
              <a:rPr lang="en-US">
                <a:ea typeface="+mn-lt"/>
                <a:cs typeface="+mn-lt"/>
              </a:rPr>
              <a:t>Advance must be 70-80% paid back prior to month #8 of the contract period. </a:t>
            </a:r>
            <a:endParaRPr lang="en-US">
              <a:latin typeface="Calibri"/>
              <a:cs typeface="Calibri"/>
            </a:endParaRPr>
          </a:p>
          <a:p>
            <a:pPr marL="342900" indent="-342900">
              <a:spcAft>
                <a:spcPts val="1200"/>
              </a:spcAft>
              <a:buFontTx/>
              <a:buChar char="•"/>
              <a:defRPr/>
            </a:pPr>
            <a:endParaRPr lang="en-US" altLang="en-US" sz="2400">
              <a:latin typeface="Arial Narrow"/>
            </a:endParaRPr>
          </a:p>
        </p:txBody>
      </p:sp>
      <p:pic>
        <p:nvPicPr>
          <p:cNvPr id="52228" name="Picture 5" descr="World map made up of coins">
            <a:extLst>
              <a:ext uri="{FF2B5EF4-FFF2-40B4-BE49-F238E27FC236}">
                <a16:creationId xmlns:a16="http://schemas.microsoft.com/office/drawing/2014/main" id="{75DB44CB-B553-ECDF-8455-5F7A823E3B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2838" y="3346450"/>
            <a:ext cx="4137025"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AEE64D3-8B17-CE83-4B70-6729DAF08174}"/>
              </a:ext>
            </a:extLst>
          </p:cNvPr>
          <p:cNvSpPr>
            <a:spLocks noGrp="1"/>
          </p:cNvSpPr>
          <p:nvPr>
            <p:ph type="ftr" sz="quarter" idx="11"/>
          </p:nvPr>
        </p:nvSpPr>
        <p:spPr/>
        <p:txBody>
          <a:bodyPr/>
          <a:lstStyle/>
          <a:p>
            <a:pPr>
              <a:defRPr/>
            </a:pPr>
            <a:endParaRPr lang="en-US"/>
          </a:p>
        </p:txBody>
      </p:sp>
      <p:sp>
        <p:nvSpPr>
          <p:cNvPr id="6" name="Content Placeholder 5">
            <a:extLst>
              <a:ext uri="{FF2B5EF4-FFF2-40B4-BE49-F238E27FC236}">
                <a16:creationId xmlns:a16="http://schemas.microsoft.com/office/drawing/2014/main" id="{7E75F019-5F53-AB73-2406-58622B6913BD}"/>
              </a:ext>
            </a:extLst>
          </p:cNvPr>
          <p:cNvSpPr>
            <a:spLocks noGrp="1"/>
          </p:cNvSpPr>
          <p:nvPr>
            <p:ph sz="quarter" idx="10"/>
          </p:nvPr>
        </p:nvSpPr>
        <p:spPr>
          <a:xfrm>
            <a:off x="434686" y="994064"/>
            <a:ext cx="11582400" cy="5595378"/>
          </a:xfrm>
        </p:spPr>
        <p:txBody>
          <a:bodyPr/>
          <a:lstStyle/>
          <a:p>
            <a:r>
              <a:rPr lang="en-US" b="1">
                <a:ea typeface="+mn-lt"/>
                <a:cs typeface="+mn-lt"/>
              </a:rPr>
              <a:t>Budget Amendments:</a:t>
            </a:r>
            <a:endParaRPr lang="en-US">
              <a:cs typeface="Calibri"/>
            </a:endParaRPr>
          </a:p>
          <a:p>
            <a:pPr marL="742950" lvl="1" indent="-285750">
              <a:buFont typeface="Arial"/>
              <a:buChar char="•"/>
            </a:pPr>
            <a:r>
              <a:rPr lang="en-US">
                <a:ea typeface="+mn-lt"/>
                <a:cs typeface="+mn-lt"/>
              </a:rPr>
              <a:t>Budget amendments can only be requested 4 times per contract year and adjustments must be made 45 days prior to end of contract. </a:t>
            </a:r>
            <a:endParaRPr lang="en-US">
              <a:cs typeface="Calibri"/>
            </a:endParaRPr>
          </a:p>
          <a:p>
            <a:pPr marL="742950" lvl="1" indent="-285750">
              <a:buFont typeface="Arial"/>
              <a:buChar char="•"/>
            </a:pPr>
            <a:r>
              <a:rPr lang="en-US">
                <a:ea typeface="+mn-lt"/>
                <a:cs typeface="+mn-lt"/>
              </a:rPr>
              <a:t>Reimbursements shouldn’t be submitted until amendment is processed. </a:t>
            </a:r>
            <a:endParaRPr lang="en-US">
              <a:cs typeface="Calibri"/>
            </a:endParaRPr>
          </a:p>
          <a:p>
            <a:pPr marL="742950" lvl="1" indent="-285750">
              <a:buFont typeface="Arial"/>
              <a:buChar char="•"/>
            </a:pPr>
            <a:r>
              <a:rPr lang="en-US">
                <a:ea typeface="+mn-lt"/>
                <a:cs typeface="+mn-lt"/>
              </a:rPr>
              <a:t>Amendments less than 10% of budget require approval from Contract Manager and Finance Associate. </a:t>
            </a:r>
            <a:endParaRPr lang="en-US">
              <a:cs typeface="Calibri"/>
            </a:endParaRPr>
          </a:p>
          <a:p>
            <a:pPr marL="742950" lvl="1" indent="-285750">
              <a:buFont typeface="Arial"/>
              <a:buChar char="•"/>
            </a:pPr>
            <a:r>
              <a:rPr lang="en-US">
                <a:ea typeface="+mn-lt"/>
                <a:cs typeface="+mn-lt"/>
              </a:rPr>
              <a:t>Amendments between 10% and 24.99 % of budget require approval from Director of Contract Management, Contract Manager, and Finance Associate. </a:t>
            </a:r>
            <a:endParaRPr lang="en-US">
              <a:cs typeface="Calibri"/>
            </a:endParaRPr>
          </a:p>
          <a:p>
            <a:pPr marL="742950" lvl="1" indent="-285750">
              <a:buFont typeface="Arial"/>
              <a:buChar char="•"/>
            </a:pPr>
            <a:r>
              <a:rPr lang="en-US">
                <a:ea typeface="+mn-lt"/>
                <a:cs typeface="+mn-lt"/>
              </a:rPr>
              <a:t>Amendments greater than 25% require approval from KHA’s CAO, CPO, Director of Contract Management, Contract Manager, and Finance Associate.  </a:t>
            </a:r>
          </a:p>
          <a:p>
            <a:r>
              <a:rPr lang="en-US" b="1">
                <a:ea typeface="+mn-lt"/>
                <a:cs typeface="+mn-lt"/>
              </a:rPr>
              <a:t>Reimbursements:</a:t>
            </a:r>
            <a:endParaRPr lang="en-US">
              <a:cs typeface="Calibri"/>
            </a:endParaRPr>
          </a:p>
          <a:p>
            <a:pPr marL="742950" lvl="1" indent="-285750">
              <a:buFont typeface="Arial"/>
              <a:buChar char="•"/>
            </a:pPr>
            <a:r>
              <a:rPr lang="en-US">
                <a:cs typeface="Calibri"/>
              </a:rPr>
              <a:t>Reimbursement reports should be submitted no later than the 10th of each month and should follow the proper cost categories as stated on the approved contract budget.   </a:t>
            </a:r>
          </a:p>
          <a:p>
            <a:pPr marL="285750" indent="-285750">
              <a:buFont typeface="Arial"/>
              <a:buChar char="•"/>
            </a:pPr>
            <a:endParaRPr lang="en-US">
              <a:cs typeface="Calibri"/>
            </a:endParaRPr>
          </a:p>
          <a:p>
            <a:r>
              <a:rPr lang="en-US" b="1">
                <a:cs typeface="Calibri"/>
              </a:rPr>
              <a:t>Other Notes</a:t>
            </a:r>
            <a:endParaRPr lang="en-US">
              <a:cs typeface="Calibri"/>
            </a:endParaRPr>
          </a:p>
          <a:p>
            <a:pPr marL="742950" lvl="1" indent="-285750">
              <a:buFont typeface="Arial"/>
              <a:buChar char="•"/>
            </a:pPr>
            <a:r>
              <a:rPr lang="en-US">
                <a:ea typeface="+mn-lt"/>
                <a:cs typeface="+mn-lt"/>
              </a:rPr>
              <a:t>City of Jacksonville’s Accounting Department has 10 business days to process payment requests once approved and submitted by the Finance Department. To ensure timely payment, please adhere to deadlines and requirements set by the Contract Management Team.</a:t>
            </a:r>
          </a:p>
          <a:p>
            <a:pPr marL="285750" indent="-285750">
              <a:buFont typeface="Arial"/>
              <a:buChar char="•"/>
            </a:pPr>
            <a:endParaRPr lang="en-US">
              <a:cs typeface="Calibri"/>
            </a:endParaRPr>
          </a:p>
        </p:txBody>
      </p:sp>
    </p:spTree>
    <p:extLst>
      <p:ext uri="{BB962C8B-B14F-4D97-AF65-F5344CB8AC3E}">
        <p14:creationId xmlns:p14="http://schemas.microsoft.com/office/powerpoint/2010/main" val="15929947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Placeholder 2">
            <a:extLst>
              <a:ext uri="{FF2B5EF4-FFF2-40B4-BE49-F238E27FC236}">
                <a16:creationId xmlns:a16="http://schemas.microsoft.com/office/drawing/2014/main" id="{441656DE-B909-1413-E156-F039E8E69511}"/>
              </a:ext>
            </a:extLst>
          </p:cNvPr>
          <p:cNvSpPr>
            <a:spLocks noGrp="1" noChangeArrowheads="1"/>
          </p:cNvSpPr>
          <p:nvPr>
            <p:ph type="body" sz="quarter" idx="11"/>
          </p:nvPr>
        </p:nvSpPr>
        <p:spPr>
          <a:xfrm>
            <a:off x="804863" y="1516063"/>
            <a:ext cx="10588625" cy="633413"/>
          </a:xfrm>
        </p:spPr>
        <p:txBody>
          <a:bodyPr>
            <a:normAutofit fontScale="77500" lnSpcReduction="20000"/>
          </a:bodyPr>
          <a:lstStyle/>
          <a:p>
            <a:pPr algn="ctr">
              <a:spcBef>
                <a:spcPct val="0"/>
              </a:spcBef>
            </a:pPr>
            <a:r>
              <a:rPr lang="en-US" altLang="en-US" sz="7200">
                <a:solidFill>
                  <a:srgbClr val="00B0F0"/>
                </a:solidFill>
                <a:cs typeface="Arial"/>
              </a:rPr>
              <a:t>Data Systems </a:t>
            </a:r>
          </a:p>
        </p:txBody>
      </p:sp>
      <p:sp>
        <p:nvSpPr>
          <p:cNvPr id="53251" name="Footer Placeholder 1">
            <a:extLst>
              <a:ext uri="{FF2B5EF4-FFF2-40B4-BE49-F238E27FC236}">
                <a16:creationId xmlns:a16="http://schemas.microsoft.com/office/drawing/2014/main" id="{1EECBBA1-29D7-5533-4D79-071C5280C8DD}"/>
              </a:ext>
            </a:extLst>
          </p:cNvPr>
          <p:cNvSpPr>
            <a:spLocks noGrp="1" noChangeArrowheads="1"/>
          </p:cNvSpPr>
          <p:nvPr>
            <p:ph type="ftr"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solidFill>
                <a:srgbClr val="B5B5B5"/>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object 2">
            <a:extLst>
              <a:ext uri="{FF2B5EF4-FFF2-40B4-BE49-F238E27FC236}">
                <a16:creationId xmlns:a16="http://schemas.microsoft.com/office/drawing/2014/main" id="{4AD3666C-EF6B-DBC0-CED3-74A7E5D5BECD}"/>
              </a:ext>
            </a:extLst>
          </p:cNvPr>
          <p:cNvGrpSpPr>
            <a:grpSpLocks/>
          </p:cNvGrpSpPr>
          <p:nvPr/>
        </p:nvGrpSpPr>
        <p:grpSpPr bwMode="auto">
          <a:xfrm>
            <a:off x="0" y="1219200"/>
            <a:ext cx="4924425" cy="4914900"/>
            <a:chOff x="0" y="1219200"/>
            <a:chExt cx="4925060" cy="4914900"/>
          </a:xfrm>
        </p:grpSpPr>
        <p:pic>
          <p:nvPicPr>
            <p:cNvPr id="54281" name="object 3">
              <a:extLst>
                <a:ext uri="{FF2B5EF4-FFF2-40B4-BE49-F238E27FC236}">
                  <a16:creationId xmlns:a16="http://schemas.microsoft.com/office/drawing/2014/main" id="{5874EAA9-E9EE-E947-7AB1-34D2A3161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4371974"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2" name="object 4">
              <a:extLst>
                <a:ext uri="{FF2B5EF4-FFF2-40B4-BE49-F238E27FC236}">
                  <a16:creationId xmlns:a16="http://schemas.microsoft.com/office/drawing/2014/main" id="{3A8A01F7-43E1-578F-9484-B476D5DD477D}"/>
                </a:ext>
              </a:extLst>
            </p:cNvPr>
            <p:cNvSpPr>
              <a:spLocks/>
            </p:cNvSpPr>
            <p:nvPr/>
          </p:nvSpPr>
          <p:spPr bwMode="auto">
            <a:xfrm>
              <a:off x="3857625" y="1771650"/>
              <a:ext cx="1038225" cy="1028700"/>
            </a:xfrm>
            <a:custGeom>
              <a:avLst/>
              <a:gdLst>
                <a:gd name="T0" fmla="*/ 866775 w 1038225"/>
                <a:gd name="T1" fmla="*/ 0 h 1028700"/>
                <a:gd name="T2" fmla="*/ 171450 w 1038225"/>
                <a:gd name="T3" fmla="*/ 0 h 1028700"/>
                <a:gd name="T4" fmla="*/ 125853 w 1038225"/>
                <a:gd name="T5" fmla="*/ 6120 h 1028700"/>
                <a:gd name="T6" fmla="*/ 84892 w 1038225"/>
                <a:gd name="T7" fmla="*/ 23396 h 1028700"/>
                <a:gd name="T8" fmla="*/ 50196 w 1038225"/>
                <a:gd name="T9" fmla="*/ 50196 h 1028700"/>
                <a:gd name="T10" fmla="*/ 23396 w 1038225"/>
                <a:gd name="T11" fmla="*/ 84892 h 1028700"/>
                <a:gd name="T12" fmla="*/ 6120 w 1038225"/>
                <a:gd name="T13" fmla="*/ 125853 h 1028700"/>
                <a:gd name="T14" fmla="*/ 0 w 1038225"/>
                <a:gd name="T15" fmla="*/ 171450 h 1028700"/>
                <a:gd name="T16" fmla="*/ 0 w 1038225"/>
                <a:gd name="T17" fmla="*/ 857250 h 1028700"/>
                <a:gd name="T18" fmla="*/ 6120 w 1038225"/>
                <a:gd name="T19" fmla="*/ 902846 h 1028700"/>
                <a:gd name="T20" fmla="*/ 23396 w 1038225"/>
                <a:gd name="T21" fmla="*/ 943807 h 1028700"/>
                <a:gd name="T22" fmla="*/ 50196 w 1038225"/>
                <a:gd name="T23" fmla="*/ 978503 h 1028700"/>
                <a:gd name="T24" fmla="*/ 84892 w 1038225"/>
                <a:gd name="T25" fmla="*/ 1005303 h 1028700"/>
                <a:gd name="T26" fmla="*/ 125853 w 1038225"/>
                <a:gd name="T27" fmla="*/ 1022579 h 1028700"/>
                <a:gd name="T28" fmla="*/ 171450 w 1038225"/>
                <a:gd name="T29" fmla="*/ 1028700 h 1028700"/>
                <a:gd name="T30" fmla="*/ 866775 w 1038225"/>
                <a:gd name="T31" fmla="*/ 1028700 h 1028700"/>
                <a:gd name="T32" fmla="*/ 912371 w 1038225"/>
                <a:gd name="T33" fmla="*/ 1022579 h 1028700"/>
                <a:gd name="T34" fmla="*/ 953332 w 1038225"/>
                <a:gd name="T35" fmla="*/ 1005303 h 1028700"/>
                <a:gd name="T36" fmla="*/ 988028 w 1038225"/>
                <a:gd name="T37" fmla="*/ 978503 h 1028700"/>
                <a:gd name="T38" fmla="*/ 1014828 w 1038225"/>
                <a:gd name="T39" fmla="*/ 943807 h 1028700"/>
                <a:gd name="T40" fmla="*/ 1032104 w 1038225"/>
                <a:gd name="T41" fmla="*/ 902846 h 1028700"/>
                <a:gd name="T42" fmla="*/ 1038225 w 1038225"/>
                <a:gd name="T43" fmla="*/ 857250 h 1028700"/>
                <a:gd name="T44" fmla="*/ 1038225 w 1038225"/>
                <a:gd name="T45" fmla="*/ 171450 h 1028700"/>
                <a:gd name="T46" fmla="*/ 1032104 w 1038225"/>
                <a:gd name="T47" fmla="*/ 125853 h 1028700"/>
                <a:gd name="T48" fmla="*/ 1014828 w 1038225"/>
                <a:gd name="T49" fmla="*/ 84892 h 1028700"/>
                <a:gd name="T50" fmla="*/ 988028 w 1038225"/>
                <a:gd name="T51" fmla="*/ 50196 h 1028700"/>
                <a:gd name="T52" fmla="*/ 953332 w 1038225"/>
                <a:gd name="T53" fmla="*/ 23396 h 1028700"/>
                <a:gd name="T54" fmla="*/ 912371 w 1038225"/>
                <a:gd name="T55" fmla="*/ 6120 h 1028700"/>
                <a:gd name="T56" fmla="*/ 866775 w 1038225"/>
                <a:gd name="T57" fmla="*/ 0 h 10287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38225" h="1028700">
                  <a:moveTo>
                    <a:pt x="866775" y="0"/>
                  </a:moveTo>
                  <a:lnTo>
                    <a:pt x="171450" y="0"/>
                  </a:lnTo>
                  <a:lnTo>
                    <a:pt x="125853" y="6120"/>
                  </a:lnTo>
                  <a:lnTo>
                    <a:pt x="84892" y="23396"/>
                  </a:lnTo>
                  <a:lnTo>
                    <a:pt x="50196" y="50196"/>
                  </a:lnTo>
                  <a:lnTo>
                    <a:pt x="23396" y="84892"/>
                  </a:lnTo>
                  <a:lnTo>
                    <a:pt x="6120" y="125853"/>
                  </a:lnTo>
                  <a:lnTo>
                    <a:pt x="0" y="171450"/>
                  </a:lnTo>
                  <a:lnTo>
                    <a:pt x="0" y="857250"/>
                  </a:lnTo>
                  <a:lnTo>
                    <a:pt x="6120" y="902846"/>
                  </a:lnTo>
                  <a:lnTo>
                    <a:pt x="23396" y="943807"/>
                  </a:lnTo>
                  <a:lnTo>
                    <a:pt x="50196" y="978503"/>
                  </a:lnTo>
                  <a:lnTo>
                    <a:pt x="84892" y="1005303"/>
                  </a:lnTo>
                  <a:lnTo>
                    <a:pt x="125853" y="1022579"/>
                  </a:lnTo>
                  <a:lnTo>
                    <a:pt x="171450" y="1028700"/>
                  </a:lnTo>
                  <a:lnTo>
                    <a:pt x="866775" y="1028700"/>
                  </a:lnTo>
                  <a:lnTo>
                    <a:pt x="912371" y="1022579"/>
                  </a:lnTo>
                  <a:lnTo>
                    <a:pt x="953332" y="1005303"/>
                  </a:lnTo>
                  <a:lnTo>
                    <a:pt x="988028" y="978503"/>
                  </a:lnTo>
                  <a:lnTo>
                    <a:pt x="1014828" y="943807"/>
                  </a:lnTo>
                  <a:lnTo>
                    <a:pt x="1032104" y="902846"/>
                  </a:lnTo>
                  <a:lnTo>
                    <a:pt x="1038225" y="857250"/>
                  </a:lnTo>
                  <a:lnTo>
                    <a:pt x="1038225" y="171450"/>
                  </a:lnTo>
                  <a:lnTo>
                    <a:pt x="1032104" y="125853"/>
                  </a:lnTo>
                  <a:lnTo>
                    <a:pt x="1014828" y="84892"/>
                  </a:lnTo>
                  <a:lnTo>
                    <a:pt x="988028" y="50196"/>
                  </a:lnTo>
                  <a:lnTo>
                    <a:pt x="953332" y="23396"/>
                  </a:lnTo>
                  <a:lnTo>
                    <a:pt x="912371" y="6120"/>
                  </a:lnTo>
                  <a:lnTo>
                    <a:pt x="866775" y="0"/>
                  </a:lnTo>
                  <a:close/>
                </a:path>
              </a:pathLst>
            </a:custGeom>
            <a:solidFill>
              <a:srgbClr val="E4393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54283" name="object 5">
              <a:extLst>
                <a:ext uri="{FF2B5EF4-FFF2-40B4-BE49-F238E27FC236}">
                  <a16:creationId xmlns:a16="http://schemas.microsoft.com/office/drawing/2014/main" id="{789C1445-4191-6783-676D-CFD92761BC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7583" y="1949856"/>
              <a:ext cx="678408" cy="672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4" name="object 6">
              <a:extLst>
                <a:ext uri="{FF2B5EF4-FFF2-40B4-BE49-F238E27FC236}">
                  <a16:creationId xmlns:a16="http://schemas.microsoft.com/office/drawing/2014/main" id="{09FB8F86-CC02-9B89-EE3B-452CE870043C}"/>
                </a:ext>
              </a:extLst>
            </p:cNvPr>
            <p:cNvSpPr>
              <a:spLocks/>
            </p:cNvSpPr>
            <p:nvPr/>
          </p:nvSpPr>
          <p:spPr bwMode="auto">
            <a:xfrm>
              <a:off x="3843400" y="1757298"/>
              <a:ext cx="1066800" cy="1057275"/>
            </a:xfrm>
            <a:custGeom>
              <a:avLst/>
              <a:gdLst>
                <a:gd name="T0" fmla="*/ 184912 w 1066800"/>
                <a:gd name="T1" fmla="*/ 0 h 1057275"/>
                <a:gd name="T2" fmla="*/ 881761 w 1066800"/>
                <a:gd name="T3" fmla="*/ 0 h 1057275"/>
                <a:gd name="T4" fmla="*/ 918337 w 1066800"/>
                <a:gd name="T5" fmla="*/ 3810 h 1057275"/>
                <a:gd name="T6" fmla="*/ 985012 w 1066800"/>
                <a:gd name="T7" fmla="*/ 31876 h 1057275"/>
                <a:gd name="T8" fmla="*/ 1035050 w 1066800"/>
                <a:gd name="T9" fmla="*/ 82168 h 1057275"/>
                <a:gd name="T10" fmla="*/ 1062989 w 1066800"/>
                <a:gd name="T11" fmla="*/ 148462 h 1057275"/>
                <a:gd name="T12" fmla="*/ 1066800 w 1066800"/>
                <a:gd name="T13" fmla="*/ 185038 h 1057275"/>
                <a:gd name="T14" fmla="*/ 1066800 w 1066800"/>
                <a:gd name="T15" fmla="*/ 872363 h 1057275"/>
                <a:gd name="T16" fmla="*/ 1052195 w 1066800"/>
                <a:gd name="T17" fmla="*/ 943863 h 1057275"/>
                <a:gd name="T18" fmla="*/ 1012571 w 1066800"/>
                <a:gd name="T19" fmla="*/ 1003173 h 1057275"/>
                <a:gd name="T20" fmla="*/ 953262 w 1066800"/>
                <a:gd name="T21" fmla="*/ 1042797 h 1057275"/>
                <a:gd name="T22" fmla="*/ 881761 w 1066800"/>
                <a:gd name="T23" fmla="*/ 1057275 h 1057275"/>
                <a:gd name="T24" fmla="*/ 184912 w 1066800"/>
                <a:gd name="T25" fmla="*/ 1057275 h 1057275"/>
                <a:gd name="T26" fmla="*/ 113411 w 1066800"/>
                <a:gd name="T27" fmla="*/ 1042797 h 1057275"/>
                <a:gd name="T28" fmla="*/ 54483 w 1066800"/>
                <a:gd name="T29" fmla="*/ 1003300 h 1057275"/>
                <a:gd name="T30" fmla="*/ 14477 w 1066800"/>
                <a:gd name="T31" fmla="*/ 943863 h 1057275"/>
                <a:gd name="T32" fmla="*/ 0 w 1066800"/>
                <a:gd name="T33" fmla="*/ 872363 h 1057275"/>
                <a:gd name="T34" fmla="*/ 0 w 1066800"/>
                <a:gd name="T35" fmla="*/ 185038 h 1057275"/>
                <a:gd name="T36" fmla="*/ 14477 w 1066800"/>
                <a:gd name="T37" fmla="*/ 113537 h 1057275"/>
                <a:gd name="T38" fmla="*/ 54483 w 1066800"/>
                <a:gd name="T39" fmla="*/ 54610 h 1057275"/>
                <a:gd name="T40" fmla="*/ 113411 w 1066800"/>
                <a:gd name="T41" fmla="*/ 14604 h 1057275"/>
                <a:gd name="T42" fmla="*/ 184912 w 1066800"/>
                <a:gd name="T43" fmla="*/ 0 h 105727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66800" h="1057275">
                  <a:moveTo>
                    <a:pt x="184912" y="0"/>
                  </a:moveTo>
                  <a:lnTo>
                    <a:pt x="881761" y="0"/>
                  </a:lnTo>
                  <a:lnTo>
                    <a:pt x="918337" y="3810"/>
                  </a:lnTo>
                  <a:lnTo>
                    <a:pt x="985012" y="31876"/>
                  </a:lnTo>
                  <a:lnTo>
                    <a:pt x="1035050" y="82168"/>
                  </a:lnTo>
                  <a:lnTo>
                    <a:pt x="1062989" y="148462"/>
                  </a:lnTo>
                  <a:lnTo>
                    <a:pt x="1066800" y="185038"/>
                  </a:lnTo>
                  <a:lnTo>
                    <a:pt x="1066800" y="872363"/>
                  </a:lnTo>
                  <a:lnTo>
                    <a:pt x="1052195" y="943863"/>
                  </a:lnTo>
                  <a:lnTo>
                    <a:pt x="1012571" y="1003173"/>
                  </a:lnTo>
                  <a:lnTo>
                    <a:pt x="953262" y="1042797"/>
                  </a:lnTo>
                  <a:lnTo>
                    <a:pt x="881761" y="1057275"/>
                  </a:lnTo>
                  <a:lnTo>
                    <a:pt x="184912" y="1057275"/>
                  </a:lnTo>
                  <a:lnTo>
                    <a:pt x="113411" y="1042797"/>
                  </a:lnTo>
                  <a:lnTo>
                    <a:pt x="54483" y="1003300"/>
                  </a:lnTo>
                  <a:lnTo>
                    <a:pt x="14477" y="943863"/>
                  </a:lnTo>
                  <a:lnTo>
                    <a:pt x="0" y="872363"/>
                  </a:lnTo>
                  <a:lnTo>
                    <a:pt x="0" y="185038"/>
                  </a:lnTo>
                  <a:lnTo>
                    <a:pt x="14477" y="113537"/>
                  </a:lnTo>
                  <a:lnTo>
                    <a:pt x="54483" y="54610"/>
                  </a:lnTo>
                  <a:lnTo>
                    <a:pt x="113411" y="14604"/>
                  </a:lnTo>
                  <a:lnTo>
                    <a:pt x="184912" y="0"/>
                  </a:lnTo>
                  <a:close/>
                </a:path>
              </a:pathLst>
            </a:custGeom>
            <a:noFill/>
            <a:ln w="28575">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4285" name="object 7">
              <a:extLst>
                <a:ext uri="{FF2B5EF4-FFF2-40B4-BE49-F238E27FC236}">
                  <a16:creationId xmlns:a16="http://schemas.microsoft.com/office/drawing/2014/main" id="{BD6D73B0-8D55-35FB-06F9-8146610CF5A3}"/>
                </a:ext>
              </a:extLst>
            </p:cNvPr>
            <p:cNvSpPr>
              <a:spLocks/>
            </p:cNvSpPr>
            <p:nvPr/>
          </p:nvSpPr>
          <p:spPr bwMode="auto">
            <a:xfrm>
              <a:off x="3857625" y="3171825"/>
              <a:ext cx="1038225" cy="1038225"/>
            </a:xfrm>
            <a:custGeom>
              <a:avLst/>
              <a:gdLst>
                <a:gd name="T0" fmla="*/ 865124 w 1038225"/>
                <a:gd name="T1" fmla="*/ 0 h 1038225"/>
                <a:gd name="T2" fmla="*/ 173100 w 1038225"/>
                <a:gd name="T3" fmla="*/ 0 h 1038225"/>
                <a:gd name="T4" fmla="*/ 127073 w 1038225"/>
                <a:gd name="T5" fmla="*/ 6181 h 1038225"/>
                <a:gd name="T6" fmla="*/ 85720 w 1038225"/>
                <a:gd name="T7" fmla="*/ 23626 h 1038225"/>
                <a:gd name="T8" fmla="*/ 50688 w 1038225"/>
                <a:gd name="T9" fmla="*/ 50688 h 1038225"/>
                <a:gd name="T10" fmla="*/ 23626 w 1038225"/>
                <a:gd name="T11" fmla="*/ 85720 h 1038225"/>
                <a:gd name="T12" fmla="*/ 6181 w 1038225"/>
                <a:gd name="T13" fmla="*/ 127073 h 1038225"/>
                <a:gd name="T14" fmla="*/ 0 w 1038225"/>
                <a:gd name="T15" fmla="*/ 173100 h 1038225"/>
                <a:gd name="T16" fmla="*/ 0 w 1038225"/>
                <a:gd name="T17" fmla="*/ 865124 h 1038225"/>
                <a:gd name="T18" fmla="*/ 6181 w 1038225"/>
                <a:gd name="T19" fmla="*/ 911151 h 1038225"/>
                <a:gd name="T20" fmla="*/ 23626 w 1038225"/>
                <a:gd name="T21" fmla="*/ 952504 h 1038225"/>
                <a:gd name="T22" fmla="*/ 50688 w 1038225"/>
                <a:gd name="T23" fmla="*/ 987536 h 1038225"/>
                <a:gd name="T24" fmla="*/ 85720 w 1038225"/>
                <a:gd name="T25" fmla="*/ 1014598 h 1038225"/>
                <a:gd name="T26" fmla="*/ 127073 w 1038225"/>
                <a:gd name="T27" fmla="*/ 1032043 h 1038225"/>
                <a:gd name="T28" fmla="*/ 173100 w 1038225"/>
                <a:gd name="T29" fmla="*/ 1038225 h 1038225"/>
                <a:gd name="T30" fmla="*/ 865124 w 1038225"/>
                <a:gd name="T31" fmla="*/ 1038225 h 1038225"/>
                <a:gd name="T32" fmla="*/ 911151 w 1038225"/>
                <a:gd name="T33" fmla="*/ 1032043 h 1038225"/>
                <a:gd name="T34" fmla="*/ 952504 w 1038225"/>
                <a:gd name="T35" fmla="*/ 1014598 h 1038225"/>
                <a:gd name="T36" fmla="*/ 987536 w 1038225"/>
                <a:gd name="T37" fmla="*/ 987536 h 1038225"/>
                <a:gd name="T38" fmla="*/ 1014598 w 1038225"/>
                <a:gd name="T39" fmla="*/ 952504 h 1038225"/>
                <a:gd name="T40" fmla="*/ 1032043 w 1038225"/>
                <a:gd name="T41" fmla="*/ 911151 h 1038225"/>
                <a:gd name="T42" fmla="*/ 1038225 w 1038225"/>
                <a:gd name="T43" fmla="*/ 865124 h 1038225"/>
                <a:gd name="T44" fmla="*/ 1038225 w 1038225"/>
                <a:gd name="T45" fmla="*/ 173100 h 1038225"/>
                <a:gd name="T46" fmla="*/ 1032043 w 1038225"/>
                <a:gd name="T47" fmla="*/ 127073 h 1038225"/>
                <a:gd name="T48" fmla="*/ 1014598 w 1038225"/>
                <a:gd name="T49" fmla="*/ 85720 h 1038225"/>
                <a:gd name="T50" fmla="*/ 987536 w 1038225"/>
                <a:gd name="T51" fmla="*/ 50688 h 1038225"/>
                <a:gd name="T52" fmla="*/ 952504 w 1038225"/>
                <a:gd name="T53" fmla="*/ 23626 h 1038225"/>
                <a:gd name="T54" fmla="*/ 911151 w 1038225"/>
                <a:gd name="T55" fmla="*/ 6181 h 1038225"/>
                <a:gd name="T56" fmla="*/ 865124 w 1038225"/>
                <a:gd name="T57" fmla="*/ 0 h 10382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38225" h="1038225">
                  <a:moveTo>
                    <a:pt x="865124" y="0"/>
                  </a:moveTo>
                  <a:lnTo>
                    <a:pt x="173100" y="0"/>
                  </a:lnTo>
                  <a:lnTo>
                    <a:pt x="127073" y="6181"/>
                  </a:lnTo>
                  <a:lnTo>
                    <a:pt x="85720" y="23626"/>
                  </a:lnTo>
                  <a:lnTo>
                    <a:pt x="50688" y="50688"/>
                  </a:lnTo>
                  <a:lnTo>
                    <a:pt x="23626" y="85720"/>
                  </a:lnTo>
                  <a:lnTo>
                    <a:pt x="6181" y="127073"/>
                  </a:lnTo>
                  <a:lnTo>
                    <a:pt x="0" y="173100"/>
                  </a:lnTo>
                  <a:lnTo>
                    <a:pt x="0" y="865124"/>
                  </a:lnTo>
                  <a:lnTo>
                    <a:pt x="6181" y="911151"/>
                  </a:lnTo>
                  <a:lnTo>
                    <a:pt x="23626" y="952504"/>
                  </a:lnTo>
                  <a:lnTo>
                    <a:pt x="50688" y="987536"/>
                  </a:lnTo>
                  <a:lnTo>
                    <a:pt x="85720" y="1014598"/>
                  </a:lnTo>
                  <a:lnTo>
                    <a:pt x="127073" y="1032043"/>
                  </a:lnTo>
                  <a:lnTo>
                    <a:pt x="173100" y="1038225"/>
                  </a:lnTo>
                  <a:lnTo>
                    <a:pt x="865124" y="1038225"/>
                  </a:lnTo>
                  <a:lnTo>
                    <a:pt x="911151" y="1032043"/>
                  </a:lnTo>
                  <a:lnTo>
                    <a:pt x="952504" y="1014598"/>
                  </a:lnTo>
                  <a:lnTo>
                    <a:pt x="987536" y="987536"/>
                  </a:lnTo>
                  <a:lnTo>
                    <a:pt x="1014598" y="952504"/>
                  </a:lnTo>
                  <a:lnTo>
                    <a:pt x="1032043" y="911151"/>
                  </a:lnTo>
                  <a:lnTo>
                    <a:pt x="1038225" y="865124"/>
                  </a:lnTo>
                  <a:lnTo>
                    <a:pt x="1038225" y="173100"/>
                  </a:lnTo>
                  <a:lnTo>
                    <a:pt x="1032043" y="127073"/>
                  </a:lnTo>
                  <a:lnTo>
                    <a:pt x="1014598" y="85720"/>
                  </a:lnTo>
                  <a:lnTo>
                    <a:pt x="987536" y="50688"/>
                  </a:lnTo>
                  <a:lnTo>
                    <a:pt x="952504" y="23626"/>
                  </a:lnTo>
                  <a:lnTo>
                    <a:pt x="911151" y="6181"/>
                  </a:lnTo>
                  <a:lnTo>
                    <a:pt x="865124" y="0"/>
                  </a:lnTo>
                  <a:close/>
                </a:path>
              </a:pathLst>
            </a:custGeom>
            <a:solidFill>
              <a:srgbClr val="E4393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54286" name="object 8">
              <a:extLst>
                <a:ext uri="{FF2B5EF4-FFF2-40B4-BE49-F238E27FC236}">
                  <a16:creationId xmlns:a16="http://schemas.microsoft.com/office/drawing/2014/main" id="{C6C529F4-213D-1942-FEC0-20EAA565C9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2818" y="3327095"/>
              <a:ext cx="727760" cy="72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7" name="object 9">
              <a:extLst>
                <a:ext uri="{FF2B5EF4-FFF2-40B4-BE49-F238E27FC236}">
                  <a16:creationId xmlns:a16="http://schemas.microsoft.com/office/drawing/2014/main" id="{BF64A70A-A677-6EE8-24E3-EB6A9B19C371}"/>
                </a:ext>
              </a:extLst>
            </p:cNvPr>
            <p:cNvSpPr>
              <a:spLocks/>
            </p:cNvSpPr>
            <p:nvPr/>
          </p:nvSpPr>
          <p:spPr bwMode="auto">
            <a:xfrm>
              <a:off x="3843400" y="3157473"/>
              <a:ext cx="1066800" cy="1066800"/>
            </a:xfrm>
            <a:custGeom>
              <a:avLst/>
              <a:gdLst>
                <a:gd name="T0" fmla="*/ 186562 w 1066800"/>
                <a:gd name="T1" fmla="*/ 0 h 1066800"/>
                <a:gd name="T2" fmla="*/ 880110 w 1066800"/>
                <a:gd name="T3" fmla="*/ 0 h 1066800"/>
                <a:gd name="T4" fmla="*/ 917194 w 1066800"/>
                <a:gd name="T5" fmla="*/ 3810 h 1066800"/>
                <a:gd name="T6" fmla="*/ 984376 w 1066800"/>
                <a:gd name="T7" fmla="*/ 32258 h 1066800"/>
                <a:gd name="T8" fmla="*/ 1034923 w 1066800"/>
                <a:gd name="T9" fmla="*/ 82930 h 1066800"/>
                <a:gd name="T10" fmla="*/ 1062989 w 1066800"/>
                <a:gd name="T11" fmla="*/ 149605 h 1066800"/>
                <a:gd name="T12" fmla="*/ 1066800 w 1066800"/>
                <a:gd name="T13" fmla="*/ 186689 h 1066800"/>
                <a:gd name="T14" fmla="*/ 1066800 w 1066800"/>
                <a:gd name="T15" fmla="*/ 880237 h 1066800"/>
                <a:gd name="T16" fmla="*/ 1052195 w 1066800"/>
                <a:gd name="T17" fmla="*/ 952500 h 1066800"/>
                <a:gd name="T18" fmla="*/ 1011809 w 1066800"/>
                <a:gd name="T19" fmla="*/ 1011936 h 1066800"/>
                <a:gd name="T20" fmla="*/ 952373 w 1066800"/>
                <a:gd name="T21" fmla="*/ 1052321 h 1066800"/>
                <a:gd name="T22" fmla="*/ 880110 w 1066800"/>
                <a:gd name="T23" fmla="*/ 1066800 h 1066800"/>
                <a:gd name="T24" fmla="*/ 186562 w 1066800"/>
                <a:gd name="T25" fmla="*/ 1066800 h 1066800"/>
                <a:gd name="T26" fmla="*/ 114681 w 1066800"/>
                <a:gd name="T27" fmla="*/ 1052321 h 1066800"/>
                <a:gd name="T28" fmla="*/ 54863 w 1066800"/>
                <a:gd name="T29" fmla="*/ 1011936 h 1066800"/>
                <a:gd name="T30" fmla="*/ 14477 w 1066800"/>
                <a:gd name="T31" fmla="*/ 952626 h 1066800"/>
                <a:gd name="T32" fmla="*/ 0 w 1066800"/>
                <a:gd name="T33" fmla="*/ 880237 h 1066800"/>
                <a:gd name="T34" fmla="*/ 0 w 1066800"/>
                <a:gd name="T35" fmla="*/ 186689 h 1066800"/>
                <a:gd name="T36" fmla="*/ 14477 w 1066800"/>
                <a:gd name="T37" fmla="*/ 114680 h 1066800"/>
                <a:gd name="T38" fmla="*/ 54863 w 1066800"/>
                <a:gd name="T39" fmla="*/ 54990 h 1066800"/>
                <a:gd name="T40" fmla="*/ 114553 w 1066800"/>
                <a:gd name="T41" fmla="*/ 14604 h 1066800"/>
                <a:gd name="T42" fmla="*/ 186562 w 1066800"/>
                <a:gd name="T43" fmla="*/ 0 h 10668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66800" h="1066800">
                  <a:moveTo>
                    <a:pt x="186562" y="0"/>
                  </a:moveTo>
                  <a:lnTo>
                    <a:pt x="880110" y="0"/>
                  </a:lnTo>
                  <a:lnTo>
                    <a:pt x="917194" y="3810"/>
                  </a:lnTo>
                  <a:lnTo>
                    <a:pt x="984376" y="32258"/>
                  </a:lnTo>
                  <a:lnTo>
                    <a:pt x="1034923" y="82930"/>
                  </a:lnTo>
                  <a:lnTo>
                    <a:pt x="1062989" y="149605"/>
                  </a:lnTo>
                  <a:lnTo>
                    <a:pt x="1066800" y="186689"/>
                  </a:lnTo>
                  <a:lnTo>
                    <a:pt x="1066800" y="880237"/>
                  </a:lnTo>
                  <a:lnTo>
                    <a:pt x="1052195" y="952500"/>
                  </a:lnTo>
                  <a:lnTo>
                    <a:pt x="1011809" y="1011936"/>
                  </a:lnTo>
                  <a:lnTo>
                    <a:pt x="952373" y="1052321"/>
                  </a:lnTo>
                  <a:lnTo>
                    <a:pt x="880110" y="1066800"/>
                  </a:lnTo>
                  <a:lnTo>
                    <a:pt x="186562" y="1066800"/>
                  </a:lnTo>
                  <a:lnTo>
                    <a:pt x="114681" y="1052321"/>
                  </a:lnTo>
                  <a:lnTo>
                    <a:pt x="54863" y="1011936"/>
                  </a:lnTo>
                  <a:lnTo>
                    <a:pt x="14477" y="952626"/>
                  </a:lnTo>
                  <a:lnTo>
                    <a:pt x="0" y="880237"/>
                  </a:lnTo>
                  <a:lnTo>
                    <a:pt x="0" y="186689"/>
                  </a:lnTo>
                  <a:lnTo>
                    <a:pt x="14477" y="114680"/>
                  </a:lnTo>
                  <a:lnTo>
                    <a:pt x="54863" y="54990"/>
                  </a:lnTo>
                  <a:lnTo>
                    <a:pt x="114553" y="14604"/>
                  </a:lnTo>
                  <a:lnTo>
                    <a:pt x="186562" y="0"/>
                  </a:lnTo>
                  <a:close/>
                </a:path>
              </a:pathLst>
            </a:custGeom>
            <a:noFill/>
            <a:ln w="28575">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4288" name="object 10">
              <a:extLst>
                <a:ext uri="{FF2B5EF4-FFF2-40B4-BE49-F238E27FC236}">
                  <a16:creationId xmlns:a16="http://schemas.microsoft.com/office/drawing/2014/main" id="{AD821E2B-622E-6AAD-EABC-079C681EF92A}"/>
                </a:ext>
              </a:extLst>
            </p:cNvPr>
            <p:cNvSpPr>
              <a:spLocks/>
            </p:cNvSpPr>
            <p:nvPr/>
          </p:nvSpPr>
          <p:spPr bwMode="auto">
            <a:xfrm>
              <a:off x="3857625" y="4581525"/>
              <a:ext cx="1038225" cy="1028700"/>
            </a:xfrm>
            <a:custGeom>
              <a:avLst/>
              <a:gdLst>
                <a:gd name="T0" fmla="*/ 866775 w 1038225"/>
                <a:gd name="T1" fmla="*/ 0 h 1028700"/>
                <a:gd name="T2" fmla="*/ 171450 w 1038225"/>
                <a:gd name="T3" fmla="*/ 0 h 1028700"/>
                <a:gd name="T4" fmla="*/ 125853 w 1038225"/>
                <a:gd name="T5" fmla="*/ 6120 h 1028700"/>
                <a:gd name="T6" fmla="*/ 84892 w 1038225"/>
                <a:gd name="T7" fmla="*/ 23396 h 1028700"/>
                <a:gd name="T8" fmla="*/ 50196 w 1038225"/>
                <a:gd name="T9" fmla="*/ 50196 h 1028700"/>
                <a:gd name="T10" fmla="*/ 23396 w 1038225"/>
                <a:gd name="T11" fmla="*/ 84892 h 1028700"/>
                <a:gd name="T12" fmla="*/ 6120 w 1038225"/>
                <a:gd name="T13" fmla="*/ 125853 h 1028700"/>
                <a:gd name="T14" fmla="*/ 0 w 1038225"/>
                <a:gd name="T15" fmla="*/ 171450 h 1028700"/>
                <a:gd name="T16" fmla="*/ 0 w 1038225"/>
                <a:gd name="T17" fmla="*/ 857250 h 1028700"/>
                <a:gd name="T18" fmla="*/ 6120 w 1038225"/>
                <a:gd name="T19" fmla="*/ 902846 h 1028700"/>
                <a:gd name="T20" fmla="*/ 23396 w 1038225"/>
                <a:gd name="T21" fmla="*/ 943807 h 1028700"/>
                <a:gd name="T22" fmla="*/ 50196 w 1038225"/>
                <a:gd name="T23" fmla="*/ 978503 h 1028700"/>
                <a:gd name="T24" fmla="*/ 84892 w 1038225"/>
                <a:gd name="T25" fmla="*/ 1005303 h 1028700"/>
                <a:gd name="T26" fmla="*/ 125853 w 1038225"/>
                <a:gd name="T27" fmla="*/ 1022579 h 1028700"/>
                <a:gd name="T28" fmla="*/ 171450 w 1038225"/>
                <a:gd name="T29" fmla="*/ 1028700 h 1028700"/>
                <a:gd name="T30" fmla="*/ 866775 w 1038225"/>
                <a:gd name="T31" fmla="*/ 1028700 h 1028700"/>
                <a:gd name="T32" fmla="*/ 912371 w 1038225"/>
                <a:gd name="T33" fmla="*/ 1022579 h 1028700"/>
                <a:gd name="T34" fmla="*/ 953332 w 1038225"/>
                <a:gd name="T35" fmla="*/ 1005303 h 1028700"/>
                <a:gd name="T36" fmla="*/ 988028 w 1038225"/>
                <a:gd name="T37" fmla="*/ 978503 h 1028700"/>
                <a:gd name="T38" fmla="*/ 1014828 w 1038225"/>
                <a:gd name="T39" fmla="*/ 943807 h 1028700"/>
                <a:gd name="T40" fmla="*/ 1032104 w 1038225"/>
                <a:gd name="T41" fmla="*/ 902846 h 1028700"/>
                <a:gd name="T42" fmla="*/ 1038225 w 1038225"/>
                <a:gd name="T43" fmla="*/ 857250 h 1028700"/>
                <a:gd name="T44" fmla="*/ 1038225 w 1038225"/>
                <a:gd name="T45" fmla="*/ 171450 h 1028700"/>
                <a:gd name="T46" fmla="*/ 1032104 w 1038225"/>
                <a:gd name="T47" fmla="*/ 125853 h 1028700"/>
                <a:gd name="T48" fmla="*/ 1014828 w 1038225"/>
                <a:gd name="T49" fmla="*/ 84892 h 1028700"/>
                <a:gd name="T50" fmla="*/ 988028 w 1038225"/>
                <a:gd name="T51" fmla="*/ 50196 h 1028700"/>
                <a:gd name="T52" fmla="*/ 953332 w 1038225"/>
                <a:gd name="T53" fmla="*/ 23396 h 1028700"/>
                <a:gd name="T54" fmla="*/ 912371 w 1038225"/>
                <a:gd name="T55" fmla="*/ 6120 h 1028700"/>
                <a:gd name="T56" fmla="*/ 866775 w 1038225"/>
                <a:gd name="T57" fmla="*/ 0 h 10287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38225" h="1028700">
                  <a:moveTo>
                    <a:pt x="866775" y="0"/>
                  </a:moveTo>
                  <a:lnTo>
                    <a:pt x="171450" y="0"/>
                  </a:lnTo>
                  <a:lnTo>
                    <a:pt x="125853" y="6120"/>
                  </a:lnTo>
                  <a:lnTo>
                    <a:pt x="84892" y="23396"/>
                  </a:lnTo>
                  <a:lnTo>
                    <a:pt x="50196" y="50196"/>
                  </a:lnTo>
                  <a:lnTo>
                    <a:pt x="23396" y="84892"/>
                  </a:lnTo>
                  <a:lnTo>
                    <a:pt x="6120" y="125853"/>
                  </a:lnTo>
                  <a:lnTo>
                    <a:pt x="0" y="171450"/>
                  </a:lnTo>
                  <a:lnTo>
                    <a:pt x="0" y="857250"/>
                  </a:lnTo>
                  <a:lnTo>
                    <a:pt x="6120" y="902846"/>
                  </a:lnTo>
                  <a:lnTo>
                    <a:pt x="23396" y="943807"/>
                  </a:lnTo>
                  <a:lnTo>
                    <a:pt x="50196" y="978503"/>
                  </a:lnTo>
                  <a:lnTo>
                    <a:pt x="84892" y="1005303"/>
                  </a:lnTo>
                  <a:lnTo>
                    <a:pt x="125853" y="1022579"/>
                  </a:lnTo>
                  <a:lnTo>
                    <a:pt x="171450" y="1028700"/>
                  </a:lnTo>
                  <a:lnTo>
                    <a:pt x="866775" y="1028700"/>
                  </a:lnTo>
                  <a:lnTo>
                    <a:pt x="912371" y="1022579"/>
                  </a:lnTo>
                  <a:lnTo>
                    <a:pt x="953332" y="1005303"/>
                  </a:lnTo>
                  <a:lnTo>
                    <a:pt x="988028" y="978503"/>
                  </a:lnTo>
                  <a:lnTo>
                    <a:pt x="1014828" y="943807"/>
                  </a:lnTo>
                  <a:lnTo>
                    <a:pt x="1032104" y="902846"/>
                  </a:lnTo>
                  <a:lnTo>
                    <a:pt x="1038225" y="857250"/>
                  </a:lnTo>
                  <a:lnTo>
                    <a:pt x="1038225" y="171450"/>
                  </a:lnTo>
                  <a:lnTo>
                    <a:pt x="1032104" y="125853"/>
                  </a:lnTo>
                  <a:lnTo>
                    <a:pt x="1014828" y="84892"/>
                  </a:lnTo>
                  <a:lnTo>
                    <a:pt x="988028" y="50196"/>
                  </a:lnTo>
                  <a:lnTo>
                    <a:pt x="953332" y="23396"/>
                  </a:lnTo>
                  <a:lnTo>
                    <a:pt x="912371" y="6120"/>
                  </a:lnTo>
                  <a:lnTo>
                    <a:pt x="866775" y="0"/>
                  </a:lnTo>
                  <a:close/>
                </a:path>
              </a:pathLst>
            </a:custGeom>
            <a:solidFill>
              <a:srgbClr val="E4393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54289" name="object 11">
              <a:extLst>
                <a:ext uri="{FF2B5EF4-FFF2-40B4-BE49-F238E27FC236}">
                  <a16:creationId xmlns:a16="http://schemas.microsoft.com/office/drawing/2014/main" id="{61A7A05D-150C-024B-B415-3EBCCB791C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6916" y="4749266"/>
              <a:ext cx="699617" cy="693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90" name="object 12">
              <a:extLst>
                <a:ext uri="{FF2B5EF4-FFF2-40B4-BE49-F238E27FC236}">
                  <a16:creationId xmlns:a16="http://schemas.microsoft.com/office/drawing/2014/main" id="{596880B9-019B-1305-919A-08BC0156065E}"/>
                </a:ext>
              </a:extLst>
            </p:cNvPr>
            <p:cNvSpPr>
              <a:spLocks/>
            </p:cNvSpPr>
            <p:nvPr/>
          </p:nvSpPr>
          <p:spPr bwMode="auto">
            <a:xfrm>
              <a:off x="3843400" y="4567173"/>
              <a:ext cx="1066800" cy="1057910"/>
            </a:xfrm>
            <a:custGeom>
              <a:avLst/>
              <a:gdLst>
                <a:gd name="T0" fmla="*/ 184912 w 1066800"/>
                <a:gd name="T1" fmla="*/ 0 h 1057910"/>
                <a:gd name="T2" fmla="*/ 881761 w 1066800"/>
                <a:gd name="T3" fmla="*/ 0 h 1057910"/>
                <a:gd name="T4" fmla="*/ 918337 w 1066800"/>
                <a:gd name="T5" fmla="*/ 3809 h 1057910"/>
                <a:gd name="T6" fmla="*/ 985012 w 1066800"/>
                <a:gd name="T7" fmla="*/ 31876 h 1057910"/>
                <a:gd name="T8" fmla="*/ 1035050 w 1066800"/>
                <a:gd name="T9" fmla="*/ 82168 h 1057910"/>
                <a:gd name="T10" fmla="*/ 1062989 w 1066800"/>
                <a:gd name="T11" fmla="*/ 148462 h 1057910"/>
                <a:gd name="T12" fmla="*/ 1066800 w 1066800"/>
                <a:gd name="T13" fmla="*/ 185038 h 1057910"/>
                <a:gd name="T14" fmla="*/ 1066800 w 1066800"/>
                <a:gd name="T15" fmla="*/ 872363 h 1057910"/>
                <a:gd name="T16" fmla="*/ 1052195 w 1066800"/>
                <a:gd name="T17" fmla="*/ 943863 h 1057910"/>
                <a:gd name="T18" fmla="*/ 1012571 w 1066800"/>
                <a:gd name="T19" fmla="*/ 1003172 h 1057910"/>
                <a:gd name="T20" fmla="*/ 953262 w 1066800"/>
                <a:gd name="T21" fmla="*/ 1042797 h 1057910"/>
                <a:gd name="T22" fmla="*/ 881761 w 1066800"/>
                <a:gd name="T23" fmla="*/ 1057338 h 1057910"/>
                <a:gd name="T24" fmla="*/ 184912 w 1066800"/>
                <a:gd name="T25" fmla="*/ 1057338 h 1057910"/>
                <a:gd name="T26" fmla="*/ 113411 w 1066800"/>
                <a:gd name="T27" fmla="*/ 1042784 h 1057910"/>
                <a:gd name="T28" fmla="*/ 54483 w 1066800"/>
                <a:gd name="T29" fmla="*/ 1003300 h 1057910"/>
                <a:gd name="T30" fmla="*/ 14477 w 1066800"/>
                <a:gd name="T31" fmla="*/ 943863 h 1057910"/>
                <a:gd name="T32" fmla="*/ 0 w 1066800"/>
                <a:gd name="T33" fmla="*/ 872363 h 1057910"/>
                <a:gd name="T34" fmla="*/ 0 w 1066800"/>
                <a:gd name="T35" fmla="*/ 185038 h 1057910"/>
                <a:gd name="T36" fmla="*/ 14477 w 1066800"/>
                <a:gd name="T37" fmla="*/ 113537 h 1057910"/>
                <a:gd name="T38" fmla="*/ 54483 w 1066800"/>
                <a:gd name="T39" fmla="*/ 54609 h 1057910"/>
                <a:gd name="T40" fmla="*/ 113411 w 1066800"/>
                <a:gd name="T41" fmla="*/ 14605 h 1057910"/>
                <a:gd name="T42" fmla="*/ 184912 w 1066800"/>
                <a:gd name="T43" fmla="*/ 0 h 10579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66800" h="1057910">
                  <a:moveTo>
                    <a:pt x="184912" y="0"/>
                  </a:moveTo>
                  <a:lnTo>
                    <a:pt x="881761" y="0"/>
                  </a:lnTo>
                  <a:lnTo>
                    <a:pt x="918337" y="3809"/>
                  </a:lnTo>
                  <a:lnTo>
                    <a:pt x="985012" y="31876"/>
                  </a:lnTo>
                  <a:lnTo>
                    <a:pt x="1035050" y="82168"/>
                  </a:lnTo>
                  <a:lnTo>
                    <a:pt x="1062989" y="148462"/>
                  </a:lnTo>
                  <a:lnTo>
                    <a:pt x="1066800" y="185038"/>
                  </a:lnTo>
                  <a:lnTo>
                    <a:pt x="1066800" y="872363"/>
                  </a:lnTo>
                  <a:lnTo>
                    <a:pt x="1052195" y="943863"/>
                  </a:lnTo>
                  <a:lnTo>
                    <a:pt x="1012571" y="1003172"/>
                  </a:lnTo>
                  <a:lnTo>
                    <a:pt x="953262" y="1042797"/>
                  </a:lnTo>
                  <a:lnTo>
                    <a:pt x="881761" y="1057338"/>
                  </a:lnTo>
                  <a:lnTo>
                    <a:pt x="184912" y="1057338"/>
                  </a:lnTo>
                  <a:lnTo>
                    <a:pt x="113411" y="1042784"/>
                  </a:lnTo>
                  <a:lnTo>
                    <a:pt x="54483" y="1003300"/>
                  </a:lnTo>
                  <a:lnTo>
                    <a:pt x="14477" y="943863"/>
                  </a:lnTo>
                  <a:lnTo>
                    <a:pt x="0" y="872363"/>
                  </a:lnTo>
                  <a:lnTo>
                    <a:pt x="0" y="185038"/>
                  </a:lnTo>
                  <a:lnTo>
                    <a:pt x="14477" y="113537"/>
                  </a:lnTo>
                  <a:lnTo>
                    <a:pt x="54483" y="54609"/>
                  </a:lnTo>
                  <a:lnTo>
                    <a:pt x="113411" y="14605"/>
                  </a:lnTo>
                  <a:lnTo>
                    <a:pt x="184912" y="0"/>
                  </a:lnTo>
                  <a:close/>
                </a:path>
              </a:pathLst>
            </a:custGeom>
            <a:noFill/>
            <a:ln w="28575">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13" name="object 13">
            <a:extLst>
              <a:ext uri="{FF2B5EF4-FFF2-40B4-BE49-F238E27FC236}">
                <a16:creationId xmlns:a16="http://schemas.microsoft.com/office/drawing/2014/main" id="{2358CB99-0865-28EE-034F-E50A4EAC3245}"/>
              </a:ext>
            </a:extLst>
          </p:cNvPr>
          <p:cNvSpPr txBox="1">
            <a:spLocks noGrp="1"/>
          </p:cNvSpPr>
          <p:nvPr>
            <p:ph type="title"/>
          </p:nvPr>
        </p:nvSpPr>
        <p:spPr>
          <a:xfrm>
            <a:off x="292100" y="419100"/>
            <a:ext cx="9863138" cy="392113"/>
          </a:xfrm>
        </p:spPr>
        <p:txBody>
          <a:bodyPr vert="horz" tIns="12700" rtlCol="0"/>
          <a:lstStyle/>
          <a:p>
            <a:pPr marL="12700">
              <a:spcBef>
                <a:spcPts val="100"/>
              </a:spcBef>
              <a:tabLst>
                <a:tab pos="2719705" algn="l"/>
              </a:tabLst>
              <a:defRPr/>
            </a:pPr>
            <a:r>
              <a:rPr sz="2400">
                <a:solidFill>
                  <a:srgbClr val="FF0000"/>
                </a:solidFill>
              </a:rPr>
              <a:t>SAMIS</a:t>
            </a:r>
            <a:r>
              <a:rPr sz="2400" spc="-40">
                <a:solidFill>
                  <a:srgbClr val="FF0000"/>
                </a:solidFill>
              </a:rPr>
              <a:t> </a:t>
            </a:r>
            <a:r>
              <a:rPr sz="2400" spc="-10">
                <a:solidFill>
                  <a:srgbClr val="FF0000"/>
                </a:solidFill>
              </a:rPr>
              <a:t>TRAINING:</a:t>
            </a:r>
            <a:r>
              <a:rPr sz="2400">
                <a:solidFill>
                  <a:srgbClr val="FF0000"/>
                </a:solidFill>
              </a:rPr>
              <a:t>	</a:t>
            </a:r>
            <a:r>
              <a:rPr sz="2400">
                <a:solidFill>
                  <a:srgbClr val="585858"/>
                </a:solidFill>
              </a:rPr>
              <a:t>MUST</a:t>
            </a:r>
            <a:r>
              <a:rPr sz="2400" spc="-10">
                <a:solidFill>
                  <a:srgbClr val="585858"/>
                </a:solidFill>
              </a:rPr>
              <a:t> </a:t>
            </a:r>
            <a:r>
              <a:rPr sz="2400" spc="-50">
                <a:solidFill>
                  <a:srgbClr val="585858"/>
                </a:solidFill>
              </a:rPr>
              <a:t>HAVE</a:t>
            </a:r>
            <a:r>
              <a:rPr sz="2400" spc="-105">
                <a:solidFill>
                  <a:srgbClr val="585858"/>
                </a:solidFill>
              </a:rPr>
              <a:t> </a:t>
            </a:r>
            <a:r>
              <a:rPr sz="2400">
                <a:solidFill>
                  <a:srgbClr val="585858"/>
                </a:solidFill>
              </a:rPr>
              <a:t>AN</a:t>
            </a:r>
            <a:r>
              <a:rPr sz="2400" spc="-165">
                <a:solidFill>
                  <a:srgbClr val="585858"/>
                </a:solidFill>
              </a:rPr>
              <a:t> </a:t>
            </a:r>
            <a:r>
              <a:rPr sz="2400">
                <a:solidFill>
                  <a:srgbClr val="585858"/>
                </a:solidFill>
              </a:rPr>
              <a:t>ACTIVE</a:t>
            </a:r>
            <a:r>
              <a:rPr sz="2400" spc="-55">
                <a:solidFill>
                  <a:srgbClr val="585858"/>
                </a:solidFill>
              </a:rPr>
              <a:t> </a:t>
            </a:r>
            <a:r>
              <a:rPr sz="2400">
                <a:solidFill>
                  <a:srgbClr val="585858"/>
                </a:solidFill>
              </a:rPr>
              <a:t>SAMIS</a:t>
            </a:r>
            <a:r>
              <a:rPr sz="2400" spc="-110">
                <a:solidFill>
                  <a:srgbClr val="585858"/>
                </a:solidFill>
              </a:rPr>
              <a:t> </a:t>
            </a:r>
            <a:r>
              <a:rPr sz="2400">
                <a:solidFill>
                  <a:srgbClr val="585858"/>
                </a:solidFill>
              </a:rPr>
              <a:t>ACCOUNT</a:t>
            </a:r>
            <a:r>
              <a:rPr sz="2400" spc="140">
                <a:solidFill>
                  <a:srgbClr val="585858"/>
                </a:solidFill>
              </a:rPr>
              <a:t> </a:t>
            </a:r>
            <a:r>
              <a:rPr sz="2400" spc="-45">
                <a:solidFill>
                  <a:srgbClr val="585858"/>
                </a:solidFill>
              </a:rPr>
              <a:t>FIRST.</a:t>
            </a:r>
            <a:endParaRPr sz="2400"/>
          </a:p>
        </p:txBody>
      </p:sp>
      <p:sp>
        <p:nvSpPr>
          <p:cNvPr id="14" name="object 14">
            <a:extLst>
              <a:ext uri="{FF2B5EF4-FFF2-40B4-BE49-F238E27FC236}">
                <a16:creationId xmlns:a16="http://schemas.microsoft.com/office/drawing/2014/main" id="{8F3D254C-B732-6A4D-C74D-86933DC7D2AC}"/>
              </a:ext>
            </a:extLst>
          </p:cNvPr>
          <p:cNvSpPr txBox="1">
            <a:spLocks noChangeArrowheads="1"/>
          </p:cNvSpPr>
          <p:nvPr/>
        </p:nvSpPr>
        <p:spPr bwMode="auto">
          <a:xfrm>
            <a:off x="5005388" y="1541463"/>
            <a:ext cx="6958012" cy="4826000"/>
          </a:xfrm>
          <a:prstGeom prst="rect">
            <a:avLst/>
          </a:prstGeom>
          <a:noFill/>
          <a:ln>
            <a:noFill/>
          </a:ln>
        </p:spPr>
        <p:txBody>
          <a:bodyPr lIns="0" tIns="97790" rIns="0" bIns="0">
            <a:spAutoFit/>
          </a:bodyPr>
          <a:lstStyle>
            <a:lvl1pPr marL="12700">
              <a:defRPr>
                <a:solidFill>
                  <a:schemeClr val="tx1"/>
                </a:solidFill>
                <a:latin typeface="Arial" panose="020B0604020202020204" pitchFamily="34" charset="0"/>
              </a:defRPr>
            </a:lvl1pPr>
            <a:lvl2pPr marL="492125"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ts val="775"/>
              </a:spcBef>
              <a:defRPr/>
            </a:pPr>
            <a:r>
              <a:rPr lang="en-US" altLang="en-US" sz="2000" b="1">
                <a:solidFill>
                  <a:srgbClr val="585858"/>
                </a:solidFill>
                <a:latin typeface="Arial"/>
                <a:cs typeface="Arial"/>
              </a:rPr>
              <a:t>SAMIS User Account (New or Re-Activate Existing)</a:t>
            </a:r>
            <a:endParaRPr lang="en-US" altLang="en-US" sz="2000">
              <a:latin typeface="Arial"/>
              <a:cs typeface="Arial"/>
            </a:endParaRPr>
          </a:p>
          <a:p>
            <a:pPr>
              <a:lnSpc>
                <a:spcPct val="101000"/>
              </a:lnSpc>
              <a:spcBef>
                <a:spcPts val="563"/>
              </a:spcBef>
              <a:buFontTx/>
              <a:buChar char="•"/>
              <a:defRPr/>
            </a:pPr>
            <a:r>
              <a:rPr lang="en-US" altLang="en-US">
                <a:solidFill>
                  <a:schemeClr val="tx1">
                    <a:lumMod val="50000"/>
                    <a:lumOff val="50000"/>
                  </a:schemeClr>
                </a:solidFill>
                <a:latin typeface="Arial"/>
                <a:cs typeface="Arial"/>
              </a:rPr>
              <a:t>Request the SAMIS User Account form from your contract manager or the SAMIS Help Desk.</a:t>
            </a:r>
            <a:r>
              <a:rPr lang="en-US" altLang="en-US">
                <a:latin typeface="Arial"/>
                <a:cs typeface="Arial"/>
              </a:rPr>
              <a:t> </a:t>
            </a:r>
            <a:endParaRPr lang="en-US" altLang="en-US">
              <a:cs typeface="Arial" panose="020B0604020202020204" pitchFamily="34" charset="0"/>
            </a:endParaRPr>
          </a:p>
          <a:p>
            <a:pPr>
              <a:spcBef>
                <a:spcPts val="625"/>
              </a:spcBef>
              <a:buFontTx/>
              <a:buChar char="•"/>
              <a:defRPr/>
            </a:pPr>
            <a:r>
              <a:rPr lang="en-US" altLang="en-US">
                <a:solidFill>
                  <a:srgbClr val="585858"/>
                </a:solidFill>
                <a:latin typeface="Arial"/>
                <a:cs typeface="Arial"/>
              </a:rPr>
              <a:t>Return the completed form to </a:t>
            </a:r>
            <a:r>
              <a:rPr lang="en-US" altLang="en-US" u="sng">
                <a:solidFill>
                  <a:srgbClr val="44B3E6"/>
                </a:solidFill>
                <a:latin typeface="Arial"/>
                <a:cs typeface="Arial"/>
                <a:hlinkClick r:id="rId4"/>
              </a:rPr>
              <a:t>samis@coj.net</a:t>
            </a:r>
            <a:endParaRPr lang="en-US" altLang="en-US">
              <a:latin typeface="Arial"/>
              <a:cs typeface="Arial"/>
            </a:endParaRPr>
          </a:p>
          <a:p>
            <a:pPr>
              <a:buClr>
                <a:srgbClr val="585858"/>
              </a:buClr>
              <a:buFont typeface="Arial" panose="020B0604020202020204" pitchFamily="34" charset="0"/>
              <a:buChar char="•"/>
              <a:defRPr/>
            </a:pPr>
            <a:endParaRPr lang="en-US" altLang="en-US" sz="2000">
              <a:cs typeface="Arial" panose="020B0604020202020204" pitchFamily="34" charset="0"/>
            </a:endParaRPr>
          </a:p>
          <a:p>
            <a:pPr>
              <a:spcBef>
                <a:spcPts val="1100"/>
              </a:spcBef>
              <a:defRPr/>
            </a:pPr>
            <a:r>
              <a:rPr lang="en-US" altLang="en-US" sz="2000" b="1">
                <a:solidFill>
                  <a:srgbClr val="585858"/>
                </a:solidFill>
                <a:latin typeface="Arial"/>
                <a:cs typeface="Arial"/>
              </a:rPr>
              <a:t>SAMIS system access needed for these user roles:</a:t>
            </a:r>
            <a:endParaRPr lang="en-US" altLang="en-US" sz="2000">
              <a:latin typeface="Arial"/>
              <a:cs typeface="Arial"/>
            </a:endParaRPr>
          </a:p>
          <a:p>
            <a:pPr lvl="1">
              <a:spcBef>
                <a:spcPts val="675"/>
              </a:spcBef>
              <a:buFontTx/>
              <a:buChar char="•"/>
              <a:defRPr/>
            </a:pPr>
            <a:r>
              <a:rPr lang="en-US" altLang="en-US" sz="1500">
                <a:solidFill>
                  <a:srgbClr val="585858"/>
                </a:solidFill>
                <a:latin typeface="Arial"/>
                <a:cs typeface="Arial"/>
              </a:rPr>
              <a:t>Data Manager</a:t>
            </a:r>
            <a:endParaRPr lang="en-US" altLang="en-US" sz="1500">
              <a:latin typeface="Arial"/>
              <a:cs typeface="Arial"/>
            </a:endParaRPr>
          </a:p>
          <a:p>
            <a:pPr lvl="1">
              <a:spcBef>
                <a:spcPts val="625"/>
              </a:spcBef>
              <a:buFontTx/>
              <a:buChar char="•"/>
              <a:defRPr/>
            </a:pPr>
            <a:r>
              <a:rPr lang="en-US" altLang="en-US" sz="1500">
                <a:solidFill>
                  <a:srgbClr val="585858"/>
                </a:solidFill>
                <a:latin typeface="Arial"/>
                <a:cs typeface="Arial"/>
              </a:rPr>
              <a:t>Finance Manager (Creator and/or Submitter)</a:t>
            </a:r>
          </a:p>
          <a:p>
            <a:pPr lvl="1">
              <a:spcBef>
                <a:spcPts val="625"/>
              </a:spcBef>
              <a:buFontTx/>
              <a:buChar char="•"/>
              <a:defRPr/>
            </a:pPr>
            <a:endParaRPr lang="en-US" altLang="en-US" sz="1500">
              <a:solidFill>
                <a:srgbClr val="585858"/>
              </a:solidFill>
              <a:cs typeface="Arial" panose="020B0604020202020204" pitchFamily="34" charset="0"/>
            </a:endParaRPr>
          </a:p>
          <a:p>
            <a:pPr>
              <a:spcBef>
                <a:spcPts val="1175"/>
              </a:spcBef>
              <a:defRPr/>
            </a:pPr>
            <a:r>
              <a:rPr lang="en-US" altLang="en-US" sz="2000" b="1">
                <a:solidFill>
                  <a:srgbClr val="585858"/>
                </a:solidFill>
                <a:latin typeface="Arial"/>
                <a:cs typeface="Arial"/>
              </a:rPr>
              <a:t>Schedule a SAMIS and or FERPA Training </a:t>
            </a:r>
            <a:endParaRPr lang="en-US" altLang="en-US" sz="2000">
              <a:solidFill>
                <a:srgbClr val="000000"/>
              </a:solidFill>
              <a:cs typeface="Arial" panose="020B0604020202020204" pitchFamily="34" charset="0"/>
            </a:endParaRPr>
          </a:p>
          <a:p>
            <a:pPr>
              <a:spcBef>
                <a:spcPts val="1175"/>
              </a:spcBef>
              <a:defRPr/>
            </a:pPr>
            <a:r>
              <a:rPr lang="en-US" altLang="en-US" sz="1500">
                <a:solidFill>
                  <a:srgbClr val="585858"/>
                </a:solidFill>
                <a:latin typeface="Arial"/>
                <a:cs typeface="Arial"/>
                <a:hlinkClick r:id="rId5"/>
              </a:rPr>
              <a:t>https://www.kidshopealliance.org/Providers/Training.aspx</a:t>
            </a:r>
            <a:r>
              <a:rPr lang="en-US" altLang="en-US" sz="1500">
                <a:solidFill>
                  <a:srgbClr val="585858"/>
                </a:solidFill>
                <a:latin typeface="Arial"/>
                <a:cs typeface="Arial"/>
              </a:rPr>
              <a:t> </a:t>
            </a:r>
            <a:endParaRPr lang="en-US" altLang="en-US" sz="1500">
              <a:solidFill>
                <a:srgbClr val="585858"/>
              </a:solidFill>
              <a:cs typeface="Arial" panose="020B0604020202020204" pitchFamily="34" charset="0"/>
            </a:endParaRPr>
          </a:p>
          <a:p>
            <a:pPr lvl="1">
              <a:spcBef>
                <a:spcPts val="675"/>
              </a:spcBef>
              <a:buFontTx/>
              <a:buChar char="•"/>
              <a:defRPr/>
            </a:pPr>
            <a:r>
              <a:rPr lang="en-US" altLang="en-US" sz="1500">
                <a:solidFill>
                  <a:srgbClr val="585858"/>
                </a:solidFill>
                <a:latin typeface="Arial"/>
                <a:cs typeface="Arial"/>
              </a:rPr>
              <a:t>Training information help can be obtained by emailing </a:t>
            </a:r>
            <a:r>
              <a:rPr lang="en-US" altLang="en-US" sz="1500" u="sng">
                <a:solidFill>
                  <a:srgbClr val="44B3E6"/>
                </a:solidFill>
                <a:latin typeface="Arial"/>
                <a:cs typeface="Arial"/>
                <a:hlinkClick r:id="rId4"/>
              </a:rPr>
              <a:t>samis@coj.net</a:t>
            </a:r>
            <a:endParaRPr lang="en-US" altLang="en-US" sz="1500" u="sng">
              <a:solidFill>
                <a:srgbClr val="44B3E6"/>
              </a:solidFill>
              <a:latin typeface="Arial"/>
              <a:cs typeface="Arial"/>
            </a:endParaRPr>
          </a:p>
          <a:p>
            <a:pPr lvl="1">
              <a:buClr>
                <a:srgbClr val="585858"/>
              </a:buClr>
              <a:buFont typeface="Arial" panose="020B0604020202020204" pitchFamily="34" charset="0"/>
              <a:buChar char="•"/>
              <a:defRPr/>
            </a:pPr>
            <a:endParaRPr lang="en-US" altLang="en-US" sz="1700">
              <a:cs typeface="Arial" panose="020B0604020202020204" pitchFamily="34" charset="0"/>
            </a:endParaRPr>
          </a:p>
          <a:p>
            <a:pPr lvl="1">
              <a:spcBef>
                <a:spcPts val="625"/>
              </a:spcBef>
              <a:buFontTx/>
              <a:buChar char="•"/>
              <a:defRPr/>
            </a:pPr>
            <a:endParaRPr lang="en-US" altLang="en-US" sz="1500">
              <a:cs typeface="Arial" panose="020B0604020202020204" pitchFamily="34" charset="0"/>
            </a:endParaRPr>
          </a:p>
        </p:txBody>
      </p:sp>
      <p:sp>
        <p:nvSpPr>
          <p:cNvPr id="54277" name="object 15">
            <a:extLst>
              <a:ext uri="{FF2B5EF4-FFF2-40B4-BE49-F238E27FC236}">
                <a16:creationId xmlns:a16="http://schemas.microsoft.com/office/drawing/2014/main" id="{FFB0557F-23B0-CAEF-8562-47B17C55382D}"/>
              </a:ext>
            </a:extLst>
          </p:cNvPr>
          <p:cNvSpPr>
            <a:spLocks/>
          </p:cNvSpPr>
          <p:nvPr/>
        </p:nvSpPr>
        <p:spPr bwMode="auto">
          <a:xfrm>
            <a:off x="5214938" y="2995613"/>
            <a:ext cx="6680200" cy="0"/>
          </a:xfrm>
          <a:custGeom>
            <a:avLst/>
            <a:gdLst>
              <a:gd name="T0" fmla="*/ 0 w 6680200"/>
              <a:gd name="T1" fmla="*/ 6680200 w 6680200"/>
              <a:gd name="T2" fmla="*/ 0 60000 65536"/>
              <a:gd name="T3" fmla="*/ 0 60000 65536"/>
            </a:gdLst>
            <a:ahLst/>
            <a:cxnLst>
              <a:cxn ang="T2">
                <a:pos x="T0" y="0"/>
              </a:cxn>
              <a:cxn ang="T3">
                <a:pos x="T1" y="0"/>
              </a:cxn>
            </a:cxnLst>
            <a:rect l="0" t="0" r="r" b="b"/>
            <a:pathLst>
              <a:path w="6680200">
                <a:moveTo>
                  <a:pt x="0" y="0"/>
                </a:moveTo>
                <a:lnTo>
                  <a:pt x="6680200" y="0"/>
                </a:lnTo>
              </a:path>
            </a:pathLst>
          </a:custGeom>
          <a:noFill/>
          <a:ln w="6350">
            <a:solidFill>
              <a:srgbClr val="BEBEBE"/>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4278" name="object 16">
            <a:extLst>
              <a:ext uri="{FF2B5EF4-FFF2-40B4-BE49-F238E27FC236}">
                <a16:creationId xmlns:a16="http://schemas.microsoft.com/office/drawing/2014/main" id="{62513282-522E-75F2-CE17-7E5DC830D1F0}"/>
              </a:ext>
            </a:extLst>
          </p:cNvPr>
          <p:cNvSpPr>
            <a:spLocks/>
          </p:cNvSpPr>
          <p:nvPr/>
        </p:nvSpPr>
        <p:spPr bwMode="auto">
          <a:xfrm>
            <a:off x="5214938" y="4395788"/>
            <a:ext cx="6680200" cy="0"/>
          </a:xfrm>
          <a:custGeom>
            <a:avLst/>
            <a:gdLst>
              <a:gd name="T0" fmla="*/ 0 w 6680200"/>
              <a:gd name="T1" fmla="*/ 6680200 w 6680200"/>
              <a:gd name="T2" fmla="*/ 0 60000 65536"/>
              <a:gd name="T3" fmla="*/ 0 60000 65536"/>
            </a:gdLst>
            <a:ahLst/>
            <a:cxnLst>
              <a:cxn ang="T2">
                <a:pos x="T0" y="0"/>
              </a:cxn>
              <a:cxn ang="T3">
                <a:pos x="T1" y="0"/>
              </a:cxn>
            </a:cxnLst>
            <a:rect l="0" t="0" r="r" b="b"/>
            <a:pathLst>
              <a:path w="6680200">
                <a:moveTo>
                  <a:pt x="0" y="0"/>
                </a:moveTo>
                <a:lnTo>
                  <a:pt x="6680200" y="0"/>
                </a:lnTo>
              </a:path>
            </a:pathLst>
          </a:custGeom>
          <a:noFill/>
          <a:ln w="6350">
            <a:solidFill>
              <a:srgbClr val="BEBEBE"/>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 name="object 17">
            <a:extLst>
              <a:ext uri="{FF2B5EF4-FFF2-40B4-BE49-F238E27FC236}">
                <a16:creationId xmlns:a16="http://schemas.microsoft.com/office/drawing/2014/main" id="{9C775B31-4BB2-C63D-9929-68CB5EA750AB}"/>
              </a:ext>
            </a:extLst>
          </p:cNvPr>
          <p:cNvSpPr>
            <a:spLocks noGrp="1"/>
          </p:cNvSpPr>
          <p:nvPr>
            <p:ph type="sldNum" sz="quarter" idx="12"/>
          </p:nvPr>
        </p:nvSpPr>
        <p:spPr/>
        <p:txBody>
          <a:bodyPr vert="horz" rtlCol="0"/>
          <a:lstStyle>
            <a:defPPr>
              <a:defRPr kern="0"/>
            </a:defPPr>
            <a:lvl1pPr>
              <a:defRPr sz="750" b="0" i="0">
                <a:solidFill>
                  <a:schemeClr val="bg1"/>
                </a:solidFill>
                <a:latin typeface="Arial"/>
                <a:cs typeface="Arial"/>
              </a:defRPr>
            </a:lvl1pPr>
          </a:lstStyle>
          <a:p>
            <a:pPr eaLnBrk="0" fontAlgn="base" hangingPunct="0">
              <a:spcAft>
                <a:spcPct val="0"/>
              </a:spcAft>
              <a:defRPr/>
            </a:pPr>
            <a:fld id="{27F6F9D2-55EA-4D70-98DD-569F04325E26}" type="slidenum">
              <a:rPr lang="en-US" kern="1200" smtClean="0"/>
              <a:pPr eaLnBrk="0" fontAlgn="base" hangingPunct="0">
                <a:spcAft>
                  <a:spcPct val="0"/>
                </a:spcAft>
                <a:defRPr/>
              </a:pPr>
              <a:t>26</a:t>
            </a:fld>
            <a:endParaRPr kern="1200"/>
          </a:p>
        </p:txBody>
      </p:sp>
      <p:sp>
        <p:nvSpPr>
          <p:cNvPr id="2" name="Footer Placeholder 1">
            <a:extLst>
              <a:ext uri="{FF2B5EF4-FFF2-40B4-BE49-F238E27FC236}">
                <a16:creationId xmlns:a16="http://schemas.microsoft.com/office/drawing/2014/main" id="{AE8213A3-A08D-B918-CFFD-F178D898B994}"/>
              </a:ext>
            </a:extLst>
          </p:cNvPr>
          <p:cNvSpPr>
            <a:spLocks noGrp="1"/>
          </p:cNvSpPr>
          <p:nvPr>
            <p:ph type="ftr" sz="quarter" idx="10"/>
          </p:nvPr>
        </p:nvSpPr>
        <p:spPr/>
        <p:txBody>
          <a:bodyPr/>
          <a:lstStyle/>
          <a:p>
            <a:pPr>
              <a:defRPr/>
            </a:pPr>
            <a:endParaRPr lang="en-US" spc="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object 2">
            <a:extLst>
              <a:ext uri="{FF2B5EF4-FFF2-40B4-BE49-F238E27FC236}">
                <a16:creationId xmlns:a16="http://schemas.microsoft.com/office/drawing/2014/main" id="{A58D1252-1E7E-CBEC-811B-B37930C94A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36313" y="269875"/>
            <a:ext cx="7493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object 3">
            <a:extLst>
              <a:ext uri="{FF2B5EF4-FFF2-40B4-BE49-F238E27FC236}">
                <a16:creationId xmlns:a16="http://schemas.microsoft.com/office/drawing/2014/main" id="{DE386927-7009-408E-BF05-4CAF38E9F8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ject 4">
            <a:extLst>
              <a:ext uri="{FF2B5EF4-FFF2-40B4-BE49-F238E27FC236}">
                <a16:creationId xmlns:a16="http://schemas.microsoft.com/office/drawing/2014/main" id="{67680392-4CA8-2CA5-8EE8-C6D1A3354626}"/>
              </a:ext>
            </a:extLst>
          </p:cNvPr>
          <p:cNvSpPr txBox="1"/>
          <p:nvPr/>
        </p:nvSpPr>
        <p:spPr>
          <a:xfrm>
            <a:off x="292100" y="2001838"/>
            <a:ext cx="7972425" cy="3544887"/>
          </a:xfrm>
          <a:prstGeom prst="rect">
            <a:avLst/>
          </a:prstGeom>
        </p:spPr>
        <p:txBody>
          <a:bodyPr lIns="0" tIns="142875" rIns="0" bIns="0">
            <a:spAutoFit/>
          </a:bodyPr>
          <a:lstStyle/>
          <a:p>
            <a:pPr marL="469900" indent="-457834">
              <a:spcBef>
                <a:spcPts val="1125"/>
              </a:spcBef>
              <a:buFont typeface="Arial"/>
              <a:buChar char="•"/>
              <a:tabLst>
                <a:tab pos="469900" algn="l"/>
                <a:tab pos="470534" algn="l"/>
              </a:tabLst>
              <a:defRPr/>
            </a:pPr>
            <a:r>
              <a:rPr sz="2750" b="1">
                <a:solidFill>
                  <a:srgbClr val="585858"/>
                </a:solidFill>
                <a:latin typeface="Arial"/>
                <a:cs typeface="Arial"/>
              </a:rPr>
              <a:t>Data</a:t>
            </a:r>
            <a:r>
              <a:rPr sz="2750" b="1" spc="80">
                <a:solidFill>
                  <a:srgbClr val="585858"/>
                </a:solidFill>
                <a:latin typeface="Arial"/>
                <a:cs typeface="Arial"/>
              </a:rPr>
              <a:t> </a:t>
            </a:r>
            <a:r>
              <a:rPr sz="2750" b="1">
                <a:solidFill>
                  <a:srgbClr val="585858"/>
                </a:solidFill>
                <a:latin typeface="Arial"/>
                <a:cs typeface="Arial"/>
              </a:rPr>
              <a:t>Collection</a:t>
            </a:r>
            <a:r>
              <a:rPr sz="2750" b="1" spc="170">
                <a:solidFill>
                  <a:srgbClr val="585858"/>
                </a:solidFill>
                <a:latin typeface="Arial"/>
                <a:cs typeface="Arial"/>
              </a:rPr>
              <a:t> </a:t>
            </a:r>
            <a:r>
              <a:rPr sz="2750" b="1">
                <a:solidFill>
                  <a:srgbClr val="585858"/>
                </a:solidFill>
                <a:latin typeface="Arial"/>
                <a:cs typeface="Arial"/>
              </a:rPr>
              <a:t>and</a:t>
            </a:r>
            <a:r>
              <a:rPr sz="2750" b="1" spc="90">
                <a:solidFill>
                  <a:srgbClr val="585858"/>
                </a:solidFill>
                <a:latin typeface="Arial"/>
                <a:cs typeface="Arial"/>
              </a:rPr>
              <a:t> </a:t>
            </a:r>
            <a:r>
              <a:rPr sz="2750" b="1">
                <a:solidFill>
                  <a:srgbClr val="585858"/>
                </a:solidFill>
                <a:latin typeface="Arial"/>
                <a:cs typeface="Arial"/>
              </a:rPr>
              <a:t>Information</a:t>
            </a:r>
            <a:r>
              <a:rPr sz="2750" b="1" spc="335">
                <a:solidFill>
                  <a:srgbClr val="585858"/>
                </a:solidFill>
                <a:latin typeface="Arial"/>
                <a:cs typeface="Arial"/>
              </a:rPr>
              <a:t> </a:t>
            </a:r>
            <a:r>
              <a:rPr sz="2750" b="1" spc="-10">
                <a:solidFill>
                  <a:srgbClr val="585858"/>
                </a:solidFill>
                <a:latin typeface="Arial"/>
                <a:cs typeface="Arial"/>
              </a:rPr>
              <a:t>Submission</a:t>
            </a:r>
            <a:endParaRPr sz="2750">
              <a:latin typeface="Arial"/>
              <a:cs typeface="Arial"/>
            </a:endParaRPr>
          </a:p>
          <a:p>
            <a:pPr marL="851535" lvl="1" indent="-286385">
              <a:spcBef>
                <a:spcPts val="655"/>
              </a:spcBef>
              <a:buFontTx/>
              <a:buChar char="•"/>
              <a:tabLst>
                <a:tab pos="850900" algn="l"/>
                <a:tab pos="851535" algn="l"/>
              </a:tabLst>
              <a:defRPr/>
            </a:pPr>
            <a:r>
              <a:rPr>
                <a:solidFill>
                  <a:srgbClr val="585858"/>
                </a:solidFill>
                <a:latin typeface="Arial"/>
                <a:cs typeface="Arial"/>
              </a:rPr>
              <a:t>Participant</a:t>
            </a:r>
            <a:r>
              <a:rPr spc="-50">
                <a:solidFill>
                  <a:srgbClr val="585858"/>
                </a:solidFill>
                <a:latin typeface="Arial"/>
                <a:cs typeface="Arial"/>
              </a:rPr>
              <a:t> </a:t>
            </a:r>
            <a:r>
              <a:rPr>
                <a:solidFill>
                  <a:srgbClr val="585858"/>
                </a:solidFill>
                <a:latin typeface="Arial"/>
                <a:cs typeface="Arial"/>
              </a:rPr>
              <a:t>names</a:t>
            </a:r>
            <a:r>
              <a:rPr spc="15">
                <a:solidFill>
                  <a:srgbClr val="585858"/>
                </a:solidFill>
                <a:latin typeface="Arial"/>
                <a:cs typeface="Arial"/>
              </a:rPr>
              <a:t> </a:t>
            </a:r>
            <a:r>
              <a:rPr>
                <a:solidFill>
                  <a:srgbClr val="585858"/>
                </a:solidFill>
                <a:latin typeface="Arial"/>
                <a:cs typeface="Arial"/>
              </a:rPr>
              <a:t>with</a:t>
            </a:r>
            <a:r>
              <a:rPr spc="-10">
                <a:solidFill>
                  <a:srgbClr val="585858"/>
                </a:solidFill>
                <a:latin typeface="Arial"/>
                <a:cs typeface="Arial"/>
              </a:rPr>
              <a:t> </a:t>
            </a:r>
            <a:r>
              <a:rPr>
                <a:solidFill>
                  <a:srgbClr val="585858"/>
                </a:solidFill>
                <a:latin typeface="Arial"/>
                <a:cs typeface="Arial"/>
              </a:rPr>
              <a:t>basic</a:t>
            </a:r>
            <a:r>
              <a:rPr spc="20">
                <a:solidFill>
                  <a:srgbClr val="585858"/>
                </a:solidFill>
                <a:latin typeface="Arial"/>
                <a:cs typeface="Arial"/>
              </a:rPr>
              <a:t> </a:t>
            </a:r>
            <a:r>
              <a:rPr>
                <a:solidFill>
                  <a:srgbClr val="585858"/>
                </a:solidFill>
                <a:latin typeface="Arial"/>
                <a:cs typeface="Arial"/>
              </a:rPr>
              <a:t>demographic</a:t>
            </a:r>
            <a:r>
              <a:rPr spc="-130">
                <a:solidFill>
                  <a:srgbClr val="585858"/>
                </a:solidFill>
                <a:latin typeface="Arial"/>
                <a:cs typeface="Arial"/>
              </a:rPr>
              <a:t> </a:t>
            </a:r>
            <a:r>
              <a:rPr spc="-20">
                <a:solidFill>
                  <a:srgbClr val="585858"/>
                </a:solidFill>
                <a:latin typeface="Arial"/>
                <a:cs typeface="Arial"/>
              </a:rPr>
              <a:t>data</a:t>
            </a:r>
            <a:endParaRPr>
              <a:latin typeface="Arial"/>
              <a:cs typeface="Arial"/>
            </a:endParaRPr>
          </a:p>
          <a:p>
            <a:pPr marL="851535" lvl="1" indent="-286385">
              <a:spcBef>
                <a:spcPts val="620"/>
              </a:spcBef>
              <a:buFontTx/>
              <a:buChar char="•"/>
              <a:tabLst>
                <a:tab pos="850900" algn="l"/>
                <a:tab pos="851535" algn="l"/>
              </a:tabLst>
              <a:defRPr/>
            </a:pPr>
            <a:r>
              <a:rPr>
                <a:solidFill>
                  <a:srgbClr val="585858"/>
                </a:solidFill>
                <a:latin typeface="Arial"/>
                <a:cs typeface="Arial"/>
              </a:rPr>
              <a:t>Units</a:t>
            </a:r>
            <a:r>
              <a:rPr spc="-100">
                <a:solidFill>
                  <a:srgbClr val="585858"/>
                </a:solidFill>
                <a:latin typeface="Arial"/>
                <a:cs typeface="Arial"/>
              </a:rPr>
              <a:t> </a:t>
            </a:r>
            <a:r>
              <a:rPr>
                <a:solidFill>
                  <a:srgbClr val="585858"/>
                </a:solidFill>
                <a:latin typeface="Arial"/>
                <a:cs typeface="Arial"/>
              </a:rPr>
              <a:t>of Service</a:t>
            </a:r>
            <a:r>
              <a:rPr spc="95">
                <a:solidFill>
                  <a:srgbClr val="585858"/>
                </a:solidFill>
                <a:latin typeface="Arial"/>
                <a:cs typeface="Arial"/>
              </a:rPr>
              <a:t> </a:t>
            </a:r>
            <a:r>
              <a:rPr spc="-10">
                <a:solidFill>
                  <a:srgbClr val="585858"/>
                </a:solidFill>
                <a:latin typeface="Arial"/>
                <a:cs typeface="Arial"/>
              </a:rPr>
              <a:t>(</a:t>
            </a:r>
            <a:r>
              <a:rPr lang="en-US" spc="-10">
                <a:solidFill>
                  <a:srgbClr val="585858"/>
                </a:solidFill>
                <a:latin typeface="Arial"/>
                <a:cs typeface="Arial"/>
              </a:rPr>
              <a:t>Attendance</a:t>
            </a:r>
            <a:r>
              <a:rPr spc="-10">
                <a:solidFill>
                  <a:srgbClr val="585858"/>
                </a:solidFill>
                <a:latin typeface="Arial"/>
                <a:cs typeface="Arial"/>
              </a:rPr>
              <a:t>)</a:t>
            </a:r>
            <a:endParaRPr>
              <a:latin typeface="Arial"/>
              <a:cs typeface="Arial"/>
            </a:endParaRPr>
          </a:p>
          <a:p>
            <a:pPr marL="851535" lvl="1" indent="-286385">
              <a:spcBef>
                <a:spcPts val="620"/>
              </a:spcBef>
              <a:buFontTx/>
              <a:buChar char="•"/>
              <a:tabLst>
                <a:tab pos="850900" algn="l"/>
                <a:tab pos="851535" algn="l"/>
              </a:tabLst>
              <a:defRPr/>
            </a:pPr>
            <a:r>
              <a:rPr lang="en-US">
                <a:solidFill>
                  <a:srgbClr val="585858"/>
                </a:solidFill>
                <a:latin typeface="Arial"/>
                <a:cs typeface="Arial"/>
              </a:rPr>
              <a:t>DCPS </a:t>
            </a:r>
            <a:r>
              <a:rPr>
                <a:solidFill>
                  <a:srgbClr val="585858"/>
                </a:solidFill>
                <a:latin typeface="Arial"/>
                <a:cs typeface="Arial"/>
              </a:rPr>
              <a:t>Student</a:t>
            </a:r>
            <a:r>
              <a:rPr spc="-170">
                <a:solidFill>
                  <a:srgbClr val="585858"/>
                </a:solidFill>
                <a:latin typeface="Arial"/>
                <a:cs typeface="Arial"/>
              </a:rPr>
              <a:t> </a:t>
            </a:r>
            <a:r>
              <a:rPr>
                <a:solidFill>
                  <a:srgbClr val="585858"/>
                </a:solidFill>
                <a:latin typeface="Arial"/>
                <a:cs typeface="Arial"/>
              </a:rPr>
              <a:t>ID</a:t>
            </a:r>
            <a:endParaRPr>
              <a:latin typeface="Arial"/>
              <a:cs typeface="Arial"/>
            </a:endParaRPr>
          </a:p>
          <a:p>
            <a:pPr marL="851535" lvl="1" indent="-286385">
              <a:spcBef>
                <a:spcPts val="540"/>
              </a:spcBef>
              <a:buFontTx/>
              <a:buChar char="•"/>
              <a:tabLst>
                <a:tab pos="850900" algn="l"/>
                <a:tab pos="851535" algn="l"/>
              </a:tabLst>
              <a:defRPr/>
            </a:pPr>
            <a:r>
              <a:rPr lang="en-US">
                <a:solidFill>
                  <a:srgbClr val="585858"/>
                </a:solidFill>
                <a:latin typeface="Arial"/>
                <a:cs typeface="Arial"/>
              </a:rPr>
              <a:t>SAMIS Sign-In Sheets</a:t>
            </a:r>
            <a:endParaRPr>
              <a:latin typeface="Arial"/>
              <a:cs typeface="Arial"/>
            </a:endParaRPr>
          </a:p>
          <a:p>
            <a:pPr marL="469900" indent="-457834">
              <a:spcBef>
                <a:spcPts val="645"/>
              </a:spcBef>
              <a:buFont typeface="Arial"/>
              <a:buChar char="•"/>
              <a:tabLst>
                <a:tab pos="469900" algn="l"/>
                <a:tab pos="470534" algn="l"/>
              </a:tabLst>
              <a:defRPr/>
            </a:pPr>
            <a:r>
              <a:rPr sz="2750" b="1">
                <a:solidFill>
                  <a:srgbClr val="585858"/>
                </a:solidFill>
                <a:latin typeface="Arial"/>
                <a:cs typeface="Arial"/>
              </a:rPr>
              <a:t>Financial</a:t>
            </a:r>
            <a:r>
              <a:rPr sz="2750" b="1" spc="170">
                <a:solidFill>
                  <a:srgbClr val="585858"/>
                </a:solidFill>
                <a:latin typeface="Arial"/>
                <a:cs typeface="Arial"/>
              </a:rPr>
              <a:t> </a:t>
            </a:r>
            <a:r>
              <a:rPr sz="2750" b="1" spc="-10">
                <a:solidFill>
                  <a:srgbClr val="585858"/>
                </a:solidFill>
                <a:latin typeface="Arial"/>
                <a:cs typeface="Arial"/>
              </a:rPr>
              <a:t>Submissions</a:t>
            </a:r>
            <a:endParaRPr sz="2750">
              <a:latin typeface="Arial"/>
              <a:cs typeface="Arial"/>
            </a:endParaRPr>
          </a:p>
          <a:p>
            <a:pPr marL="851535" lvl="1" indent="-286385">
              <a:spcBef>
                <a:spcPts val="655"/>
              </a:spcBef>
              <a:buFontTx/>
              <a:buChar char="•"/>
              <a:tabLst>
                <a:tab pos="850900" algn="l"/>
                <a:tab pos="851535" algn="l"/>
              </a:tabLst>
              <a:defRPr/>
            </a:pPr>
            <a:r>
              <a:rPr spc="-10">
                <a:solidFill>
                  <a:srgbClr val="585858"/>
                </a:solidFill>
                <a:latin typeface="Arial"/>
                <a:cs typeface="Arial"/>
              </a:rPr>
              <a:t>Budget</a:t>
            </a:r>
            <a:endParaRPr>
              <a:latin typeface="Arial"/>
              <a:cs typeface="Arial"/>
            </a:endParaRPr>
          </a:p>
          <a:p>
            <a:pPr marL="851535" lvl="1" indent="-286385">
              <a:spcBef>
                <a:spcPts val="620"/>
              </a:spcBef>
              <a:buFontTx/>
              <a:buChar char="•"/>
              <a:tabLst>
                <a:tab pos="850900" algn="l"/>
                <a:tab pos="851535" algn="l"/>
              </a:tabLst>
              <a:defRPr/>
            </a:pPr>
            <a:r>
              <a:rPr spc="-10">
                <a:solidFill>
                  <a:srgbClr val="585858"/>
                </a:solidFill>
                <a:latin typeface="Arial"/>
                <a:cs typeface="Arial"/>
              </a:rPr>
              <a:t>Reimbursements</a:t>
            </a:r>
            <a:r>
              <a:rPr lang="en-US" spc="-10">
                <a:solidFill>
                  <a:srgbClr val="585858"/>
                </a:solidFill>
                <a:latin typeface="Arial"/>
                <a:cs typeface="Arial"/>
              </a:rPr>
              <a:t> w/Deliverables</a:t>
            </a:r>
            <a:endParaRPr>
              <a:latin typeface="Arial"/>
              <a:cs typeface="Arial"/>
            </a:endParaRPr>
          </a:p>
          <a:p>
            <a:pPr marL="851535" lvl="1" indent="-286385">
              <a:spcBef>
                <a:spcPts val="620"/>
              </a:spcBef>
              <a:buFontTx/>
              <a:buChar char="•"/>
              <a:tabLst>
                <a:tab pos="850900" algn="l"/>
                <a:tab pos="851535" algn="l"/>
              </a:tabLst>
              <a:defRPr/>
            </a:pPr>
            <a:r>
              <a:rPr spc="-10">
                <a:solidFill>
                  <a:srgbClr val="585858"/>
                </a:solidFill>
                <a:latin typeface="Arial"/>
                <a:cs typeface="Arial"/>
              </a:rPr>
              <a:t>Advances</a:t>
            </a:r>
            <a:endParaRPr>
              <a:latin typeface="Arial"/>
              <a:cs typeface="Arial"/>
            </a:endParaRPr>
          </a:p>
        </p:txBody>
      </p:sp>
      <p:pic>
        <p:nvPicPr>
          <p:cNvPr id="55301" name="object 5">
            <a:extLst>
              <a:ext uri="{FF2B5EF4-FFF2-40B4-BE49-F238E27FC236}">
                <a16:creationId xmlns:a16="http://schemas.microsoft.com/office/drawing/2014/main" id="{DA0130D5-AD16-C666-32CD-5BBA7FFCC1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520700"/>
            <a:ext cx="51720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object 6">
            <a:extLst>
              <a:ext uri="{FF2B5EF4-FFF2-40B4-BE49-F238E27FC236}">
                <a16:creationId xmlns:a16="http://schemas.microsoft.com/office/drawing/2014/main" id="{D63BFF91-10B1-8CD2-BFB4-26BE5A5BC6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475" y="476250"/>
            <a:ext cx="66675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object 7">
            <a:extLst>
              <a:ext uri="{FF2B5EF4-FFF2-40B4-BE49-F238E27FC236}">
                <a16:creationId xmlns:a16="http://schemas.microsoft.com/office/drawing/2014/main" id="{A86632F0-391C-D428-EC56-A27DA621A2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15325" y="1581150"/>
            <a:ext cx="3676650"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bject 8">
            <a:extLst>
              <a:ext uri="{FF2B5EF4-FFF2-40B4-BE49-F238E27FC236}">
                <a16:creationId xmlns:a16="http://schemas.microsoft.com/office/drawing/2014/main" id="{32A93E11-AF09-E91C-9FAF-3ED1F70A1B5A}"/>
              </a:ext>
            </a:extLst>
          </p:cNvPr>
          <p:cNvSpPr txBox="1"/>
          <p:nvPr/>
        </p:nvSpPr>
        <p:spPr>
          <a:xfrm>
            <a:off x="9012238" y="1327150"/>
            <a:ext cx="2089150" cy="265113"/>
          </a:xfrm>
          <a:prstGeom prst="rect">
            <a:avLst/>
          </a:prstGeom>
        </p:spPr>
        <p:txBody>
          <a:bodyPr lIns="0" tIns="15875" rIns="0" bIns="0">
            <a:spAutoFit/>
          </a:bodyPr>
          <a:lstStyle/>
          <a:p>
            <a:pPr marL="12700">
              <a:spcBef>
                <a:spcPts val="125"/>
              </a:spcBef>
              <a:defRPr/>
            </a:pPr>
            <a:r>
              <a:rPr sz="1550" b="1" spc="-10">
                <a:solidFill>
                  <a:srgbClr val="585858"/>
                </a:solidFill>
                <a:latin typeface="Arial"/>
                <a:cs typeface="Arial"/>
              </a:rPr>
              <a:t>https://duval.samis.io</a:t>
            </a:r>
            <a:endParaRPr sz="1550">
              <a:latin typeface="Arial"/>
              <a:cs typeface="Arial"/>
            </a:endParaRPr>
          </a:p>
        </p:txBody>
      </p:sp>
      <p:sp>
        <p:nvSpPr>
          <p:cNvPr id="9" name="object 9">
            <a:extLst>
              <a:ext uri="{FF2B5EF4-FFF2-40B4-BE49-F238E27FC236}">
                <a16:creationId xmlns:a16="http://schemas.microsoft.com/office/drawing/2014/main" id="{1F7D9498-BB0A-A6D4-CAC9-951DD29EF593}"/>
              </a:ext>
            </a:extLst>
          </p:cNvPr>
          <p:cNvSpPr>
            <a:spLocks noGrp="1"/>
          </p:cNvSpPr>
          <p:nvPr>
            <p:ph type="sldNum" sz="quarter" idx="12"/>
          </p:nvPr>
        </p:nvSpPr>
        <p:spPr/>
        <p:txBody>
          <a:bodyPr vert="horz" rtlCol="0"/>
          <a:lstStyle>
            <a:defPPr>
              <a:defRPr kern="0"/>
            </a:defPPr>
            <a:lvl1pPr>
              <a:defRPr sz="750" b="0" i="0">
                <a:solidFill>
                  <a:schemeClr val="bg1"/>
                </a:solidFill>
                <a:latin typeface="Arial"/>
                <a:cs typeface="Arial"/>
              </a:defRPr>
            </a:lvl1pPr>
          </a:lstStyle>
          <a:p>
            <a:pPr eaLnBrk="0" fontAlgn="base" hangingPunct="0">
              <a:spcAft>
                <a:spcPct val="0"/>
              </a:spcAft>
              <a:defRPr/>
            </a:pPr>
            <a:fld id="{CA8C7419-00C2-4DB0-AF57-EDA587833C22}" type="slidenum">
              <a:rPr lang="en-US" kern="1200" smtClean="0"/>
              <a:pPr eaLnBrk="0" fontAlgn="base" hangingPunct="0">
                <a:spcAft>
                  <a:spcPct val="0"/>
                </a:spcAft>
                <a:defRPr/>
              </a:pPr>
              <a:t>27</a:t>
            </a:fld>
            <a:endParaRPr kern="1200"/>
          </a:p>
        </p:txBody>
      </p:sp>
      <p:sp>
        <p:nvSpPr>
          <p:cNvPr id="2" name="Footer Placeholder 1">
            <a:extLst>
              <a:ext uri="{FF2B5EF4-FFF2-40B4-BE49-F238E27FC236}">
                <a16:creationId xmlns:a16="http://schemas.microsoft.com/office/drawing/2014/main" id="{69E17297-D540-03F2-194D-7FC34DE8A937}"/>
              </a:ext>
            </a:extLst>
          </p:cNvPr>
          <p:cNvSpPr>
            <a:spLocks noGrp="1"/>
          </p:cNvSpPr>
          <p:nvPr>
            <p:ph type="ftr" sz="quarter" idx="10"/>
          </p:nvPr>
        </p:nvSpPr>
        <p:spPr/>
        <p:txBody>
          <a:bodyPr/>
          <a:lstStyle/>
          <a:p>
            <a:pPr>
              <a:defRPr/>
            </a:pPr>
            <a:endParaRPr lang="en-US" spc="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1763E595-F6EB-925C-52F1-E520D81EBC8C}"/>
              </a:ext>
            </a:extLst>
          </p:cNvPr>
          <p:cNvSpPr txBox="1"/>
          <p:nvPr/>
        </p:nvSpPr>
        <p:spPr>
          <a:xfrm>
            <a:off x="5143500" y="3621088"/>
            <a:ext cx="1466850" cy="266700"/>
          </a:xfrm>
          <a:prstGeom prst="rect">
            <a:avLst/>
          </a:prstGeom>
        </p:spPr>
        <p:txBody>
          <a:bodyPr lIns="0" tIns="15875" rIns="0" bIns="0">
            <a:spAutoFit/>
          </a:bodyPr>
          <a:lstStyle/>
          <a:p>
            <a:pPr marL="12700">
              <a:spcBef>
                <a:spcPts val="125"/>
              </a:spcBef>
              <a:defRPr/>
            </a:pPr>
            <a:r>
              <a:rPr sz="1550">
                <a:solidFill>
                  <a:srgbClr val="585858"/>
                </a:solidFill>
                <a:latin typeface="Arial"/>
                <a:cs typeface="Arial"/>
              </a:rPr>
              <a:t>Click</a:t>
            </a:r>
            <a:r>
              <a:rPr sz="1550" spc="70">
                <a:solidFill>
                  <a:srgbClr val="585858"/>
                </a:solidFill>
                <a:latin typeface="Arial"/>
                <a:cs typeface="Arial"/>
              </a:rPr>
              <a:t> </a:t>
            </a:r>
            <a:r>
              <a:rPr sz="1550">
                <a:solidFill>
                  <a:srgbClr val="585858"/>
                </a:solidFill>
                <a:latin typeface="Arial"/>
                <a:cs typeface="Arial"/>
              </a:rPr>
              <a:t>to</a:t>
            </a:r>
            <a:r>
              <a:rPr sz="1550" spc="55">
                <a:solidFill>
                  <a:srgbClr val="585858"/>
                </a:solidFill>
                <a:latin typeface="Arial"/>
                <a:cs typeface="Arial"/>
              </a:rPr>
              <a:t> </a:t>
            </a:r>
            <a:r>
              <a:rPr sz="1550">
                <a:solidFill>
                  <a:srgbClr val="585858"/>
                </a:solidFill>
                <a:latin typeface="Arial"/>
                <a:cs typeface="Arial"/>
              </a:rPr>
              <a:t>add</a:t>
            </a:r>
            <a:r>
              <a:rPr sz="1550" spc="60">
                <a:solidFill>
                  <a:srgbClr val="585858"/>
                </a:solidFill>
                <a:latin typeface="Arial"/>
                <a:cs typeface="Arial"/>
              </a:rPr>
              <a:t> </a:t>
            </a:r>
            <a:r>
              <a:rPr sz="1550" spc="-20">
                <a:solidFill>
                  <a:srgbClr val="585858"/>
                </a:solidFill>
                <a:latin typeface="Arial"/>
                <a:cs typeface="Arial"/>
              </a:rPr>
              <a:t>text</a:t>
            </a:r>
            <a:endParaRPr sz="1550">
              <a:latin typeface="Arial"/>
              <a:cs typeface="Arial"/>
            </a:endParaRPr>
          </a:p>
        </p:txBody>
      </p:sp>
      <p:sp>
        <p:nvSpPr>
          <p:cNvPr id="4" name="object 4">
            <a:extLst>
              <a:ext uri="{FF2B5EF4-FFF2-40B4-BE49-F238E27FC236}">
                <a16:creationId xmlns:a16="http://schemas.microsoft.com/office/drawing/2014/main" id="{D1563D31-CA83-BD17-8625-0DFCE4F555B5}"/>
              </a:ext>
            </a:extLst>
          </p:cNvPr>
          <p:cNvSpPr txBox="1">
            <a:spLocks noGrp="1"/>
          </p:cNvSpPr>
          <p:nvPr>
            <p:ph type="title"/>
          </p:nvPr>
        </p:nvSpPr>
        <p:spPr>
          <a:xfrm>
            <a:off x="4686300" y="2362200"/>
            <a:ext cx="2819400" cy="623888"/>
          </a:xfrm>
        </p:spPr>
        <p:txBody>
          <a:bodyPr vert="horz" tIns="16510" rtlCol="0"/>
          <a:lstStyle/>
          <a:p>
            <a:pPr>
              <a:spcBef>
                <a:spcPts val="130"/>
              </a:spcBef>
              <a:defRPr/>
            </a:pPr>
            <a:r>
              <a:rPr lang="en-US">
                <a:solidFill>
                  <a:schemeClr val="bg1"/>
                </a:solidFill>
              </a:rPr>
              <a:t> </a:t>
            </a:r>
            <a:r>
              <a:rPr>
                <a:solidFill>
                  <a:schemeClr val="bg1"/>
                </a:solidFill>
              </a:rPr>
              <a:t>SAMIS</a:t>
            </a:r>
            <a:r>
              <a:rPr spc="80">
                <a:solidFill>
                  <a:schemeClr val="bg1"/>
                </a:solidFill>
              </a:rPr>
              <a:t> </a:t>
            </a:r>
            <a:r>
              <a:rPr spc="-25">
                <a:solidFill>
                  <a:schemeClr val="bg1"/>
                </a:solidFill>
              </a:rPr>
              <a:t>3.0</a:t>
            </a:r>
          </a:p>
        </p:txBody>
      </p:sp>
      <p:sp>
        <p:nvSpPr>
          <p:cNvPr id="10" name="object 4">
            <a:extLst>
              <a:ext uri="{FF2B5EF4-FFF2-40B4-BE49-F238E27FC236}">
                <a16:creationId xmlns:a16="http://schemas.microsoft.com/office/drawing/2014/main" id="{0A7C4A09-2468-E9DD-5731-BA7658EFCF52}"/>
              </a:ext>
            </a:extLst>
          </p:cNvPr>
          <p:cNvSpPr txBox="1">
            <a:spLocks/>
          </p:cNvSpPr>
          <p:nvPr/>
        </p:nvSpPr>
        <p:spPr>
          <a:xfrm>
            <a:off x="2895600" y="2997200"/>
            <a:ext cx="6705600" cy="623888"/>
          </a:xfrm>
          <a:prstGeom prst="rect">
            <a:avLst/>
          </a:prstGeom>
        </p:spPr>
        <p:txBody>
          <a:bodyPr lIns="0" tIns="16510" rIns="0" bIns="0">
            <a:spAutoFit/>
          </a:bodyPr>
          <a:lstStyle>
            <a:lvl1pPr>
              <a:defRPr sz="3950" b="1" i="0">
                <a:solidFill>
                  <a:srgbClr val="C00000"/>
                </a:solidFill>
                <a:latin typeface="Arial"/>
                <a:ea typeface="+mj-ea"/>
                <a:cs typeface="Arial"/>
              </a:defRPr>
            </a:lvl1pPr>
          </a:lstStyle>
          <a:p>
            <a:pPr algn="ctr">
              <a:spcBef>
                <a:spcPts val="130"/>
              </a:spcBef>
              <a:defRPr/>
            </a:pPr>
            <a:r>
              <a:rPr lang="en-US">
                <a:solidFill>
                  <a:schemeClr val="bg1"/>
                </a:solidFill>
              </a:rPr>
              <a:t>What has changed?</a:t>
            </a:r>
            <a:endParaRPr lang="en-US" spc="-25">
              <a:solidFill>
                <a:schemeClr val="bg1"/>
              </a:solidFill>
            </a:endParaRPr>
          </a:p>
        </p:txBody>
      </p:sp>
      <p:sp>
        <p:nvSpPr>
          <p:cNvPr id="2" name="Slide Number Placeholder 1">
            <a:extLst>
              <a:ext uri="{FF2B5EF4-FFF2-40B4-BE49-F238E27FC236}">
                <a16:creationId xmlns:a16="http://schemas.microsoft.com/office/drawing/2014/main" id="{088DE41A-9B9D-0EC0-224F-3C7DC56B9662}"/>
              </a:ext>
            </a:extLst>
          </p:cNvPr>
          <p:cNvSpPr>
            <a:spLocks noGrp="1"/>
          </p:cNvSpPr>
          <p:nvPr>
            <p:ph type="sldNum" sz="quarter" idx="12"/>
          </p:nvPr>
        </p:nvSpPr>
        <p:spPr/>
        <p:txBody>
          <a:bodyPr/>
          <a:lstStyle/>
          <a:p>
            <a:pPr>
              <a:defRPr/>
            </a:pPr>
            <a:fld id="{4A428641-AF30-45A3-A4B8-CE1EB2F656C3}" type="slidenum">
              <a:rPr lang="en-US"/>
              <a:pPr>
                <a:defRPr/>
              </a:pPr>
              <a:t>28</a:t>
            </a:fld>
            <a:endParaRPr lang="en-US"/>
          </a:p>
        </p:txBody>
      </p:sp>
      <p:sp>
        <p:nvSpPr>
          <p:cNvPr id="5" name="Footer Placeholder 4">
            <a:extLst>
              <a:ext uri="{FF2B5EF4-FFF2-40B4-BE49-F238E27FC236}">
                <a16:creationId xmlns:a16="http://schemas.microsoft.com/office/drawing/2014/main" id="{6ED64AC6-F940-BB74-94FB-7AAA1D4321DE}"/>
              </a:ext>
            </a:extLst>
          </p:cNvPr>
          <p:cNvSpPr>
            <a:spLocks noGrp="1"/>
          </p:cNvSpPr>
          <p:nvPr>
            <p:ph type="ftr" sz="quarter" idx="10"/>
          </p:nvPr>
        </p:nvSpPr>
        <p:spPr/>
        <p:txBody>
          <a:bodyPr/>
          <a:lstStyle/>
          <a:p>
            <a:pPr>
              <a:defRPr/>
            </a:pPr>
            <a:endParaRPr lang="en-US" spc="0"/>
          </a:p>
        </p:txBody>
      </p:sp>
      <p:pic>
        <p:nvPicPr>
          <p:cNvPr id="6" name="Picture 11">
            <a:extLst>
              <a:ext uri="{FF2B5EF4-FFF2-40B4-BE49-F238E27FC236}">
                <a16:creationId xmlns:a16="http://schemas.microsoft.com/office/drawing/2014/main" id="{349B4C8B-408D-41A8-8F77-9F63FB10EB12}"/>
              </a:ext>
            </a:extLst>
          </p:cNvPr>
          <p:cNvPicPr>
            <a:picLocks noChangeAspect="1"/>
          </p:cNvPicPr>
          <p:nvPr/>
        </p:nvPicPr>
        <p:blipFill>
          <a:blip r:embed="rId2"/>
          <a:stretch>
            <a:fillRect/>
          </a:stretch>
        </p:blipFill>
        <p:spPr>
          <a:xfrm>
            <a:off x="-3670" y="54537"/>
            <a:ext cx="12236063" cy="6684663"/>
          </a:xfrm>
          <a:prstGeom prst="rect">
            <a:avLst/>
          </a:prstGeom>
        </p:spPr>
      </p:pic>
      <p:sp>
        <p:nvSpPr>
          <p:cNvPr id="13" name="Arrow: Left 12">
            <a:extLst>
              <a:ext uri="{FF2B5EF4-FFF2-40B4-BE49-F238E27FC236}">
                <a16:creationId xmlns:a16="http://schemas.microsoft.com/office/drawing/2014/main" id="{8BA81906-46B6-4964-33E5-DE1CD588BC55}"/>
              </a:ext>
            </a:extLst>
          </p:cNvPr>
          <p:cNvSpPr/>
          <p:nvPr/>
        </p:nvSpPr>
        <p:spPr>
          <a:xfrm>
            <a:off x="9440320" y="1273077"/>
            <a:ext cx="982337" cy="220338"/>
          </a:xfrm>
          <a:prstGeom prst="leftArrow">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Left 13">
            <a:extLst>
              <a:ext uri="{FF2B5EF4-FFF2-40B4-BE49-F238E27FC236}">
                <a16:creationId xmlns:a16="http://schemas.microsoft.com/office/drawing/2014/main" id="{C528AF18-23F0-03FA-8EF6-8E2E20B32319}"/>
              </a:ext>
            </a:extLst>
          </p:cNvPr>
          <p:cNvSpPr/>
          <p:nvPr/>
        </p:nvSpPr>
        <p:spPr>
          <a:xfrm>
            <a:off x="2160006" y="1713751"/>
            <a:ext cx="982337" cy="220338"/>
          </a:xfrm>
          <a:prstGeom prst="leftArrow">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28240-464D-0D50-CD28-A9B6D7208C8A}"/>
              </a:ext>
            </a:extLst>
          </p:cNvPr>
          <p:cNvSpPr>
            <a:spLocks noGrp="1"/>
          </p:cNvSpPr>
          <p:nvPr>
            <p:ph type="title"/>
          </p:nvPr>
        </p:nvSpPr>
        <p:spPr>
          <a:xfrm>
            <a:off x="304800" y="266700"/>
            <a:ext cx="10620375" cy="1113488"/>
          </a:xfrm>
        </p:spPr>
        <p:txBody>
          <a:bodyPr/>
          <a:lstStyle/>
          <a:p>
            <a:pPr algn="ctr"/>
            <a:r>
              <a:rPr lang="en-US" sz="3200" b="0"/>
              <a:t>Tips </a:t>
            </a:r>
            <a:br>
              <a:rPr lang="en-US" sz="3200" b="0"/>
            </a:br>
            <a:r>
              <a:rPr lang="en-US" sz="3200" b="0"/>
              <a:t>Before day-1 </a:t>
            </a:r>
          </a:p>
        </p:txBody>
      </p:sp>
      <p:sp>
        <p:nvSpPr>
          <p:cNvPr id="3" name="Text Placeholder 2">
            <a:extLst>
              <a:ext uri="{FF2B5EF4-FFF2-40B4-BE49-F238E27FC236}">
                <a16:creationId xmlns:a16="http://schemas.microsoft.com/office/drawing/2014/main" id="{D5DE2B11-CE37-0B79-1995-06CC4FB548B7}"/>
              </a:ext>
            </a:extLst>
          </p:cNvPr>
          <p:cNvSpPr>
            <a:spLocks noGrp="1"/>
          </p:cNvSpPr>
          <p:nvPr>
            <p:ph type="body" idx="1"/>
          </p:nvPr>
        </p:nvSpPr>
        <p:spPr>
          <a:xfrm>
            <a:off x="304800" y="1311007"/>
            <a:ext cx="11582400" cy="4558555"/>
          </a:xfrm>
        </p:spPr>
        <p:txBody>
          <a:bodyPr/>
          <a:lstStyle/>
          <a:p>
            <a:pPr marL="342900" indent="-342900">
              <a:buFont typeface="Wingdings" panose="020B0604020202020204" pitchFamily="34" charset="0"/>
              <a:buChar char="§"/>
            </a:pPr>
            <a:r>
              <a:rPr lang="en-US">
                <a:cs typeface="Arial"/>
              </a:rPr>
              <a:t>Reliable internet access?</a:t>
            </a:r>
          </a:p>
          <a:p>
            <a:pPr marL="342900" indent="-342900">
              <a:buFont typeface="Wingdings" panose="020B0604020202020204" pitchFamily="34" charset="0"/>
              <a:buChar char="§"/>
            </a:pPr>
            <a:r>
              <a:rPr lang="en-US">
                <a:cs typeface="Arial"/>
              </a:rPr>
              <a:t>Active SAMIS accounts for all employees.</a:t>
            </a:r>
            <a:endParaRPr lang="en-US"/>
          </a:p>
          <a:p>
            <a:pPr marL="342900" indent="-342900">
              <a:buFont typeface="Wingdings" panose="020B0604020202020204" pitchFamily="34" charset="0"/>
              <a:buChar char="§"/>
            </a:pPr>
            <a:r>
              <a:rPr lang="en-US">
                <a:cs typeface="Arial"/>
              </a:rPr>
              <a:t>SAMIS Trainings.</a:t>
            </a:r>
          </a:p>
          <a:p>
            <a:pPr marL="342900" indent="-342900">
              <a:buFont typeface="Wingdings" panose="020B0604020202020204" pitchFamily="34" charset="0"/>
              <a:buChar char="§"/>
            </a:pPr>
            <a:r>
              <a:rPr lang="en-US">
                <a:cs typeface="Arial"/>
              </a:rPr>
              <a:t>Confirm access to all contracted program pages.</a:t>
            </a:r>
          </a:p>
          <a:p>
            <a:pPr marL="342900" indent="-342900">
              <a:buFont typeface="Wingdings" panose="020B0604020202020204" pitchFamily="34" charset="0"/>
              <a:buChar char="§"/>
            </a:pPr>
            <a:r>
              <a:rPr lang="en-US">
                <a:solidFill>
                  <a:srgbClr val="C00000"/>
                </a:solidFill>
                <a:highlight>
                  <a:srgbClr val="FFFF00"/>
                </a:highlight>
                <a:cs typeface="Arial"/>
              </a:rPr>
              <a:t>Closed Dates Module</a:t>
            </a:r>
          </a:p>
          <a:p>
            <a:pPr marL="342900" indent="-342900">
              <a:buFont typeface="Wingdings" panose="020B0604020202020204" pitchFamily="34" charset="0"/>
              <a:buChar char="§"/>
            </a:pPr>
            <a:r>
              <a:rPr lang="en-US">
                <a:cs typeface="Arial"/>
              </a:rPr>
              <a:t>New episode for returning participants.</a:t>
            </a:r>
          </a:p>
          <a:p>
            <a:pPr marL="342900" indent="-342900">
              <a:buFont typeface="Wingdings" panose="020B0604020202020204" pitchFamily="34" charset="0"/>
              <a:buChar char="§"/>
            </a:pPr>
            <a:r>
              <a:rPr lang="en-US">
                <a:cs typeface="Arial"/>
              </a:rPr>
              <a:t>New demographic record for new participants.</a:t>
            </a:r>
          </a:p>
          <a:p>
            <a:pPr marL="342900" indent="-342900">
              <a:buFont typeface="Wingdings" panose="020B0604020202020204" pitchFamily="34" charset="0"/>
              <a:buChar char="§"/>
            </a:pPr>
            <a:r>
              <a:rPr lang="en-US">
                <a:cs typeface="Arial"/>
              </a:rPr>
              <a:t>Print Sign-In sheet and confirm your roster.</a:t>
            </a:r>
          </a:p>
          <a:p>
            <a:pPr marL="342900" indent="-342900">
              <a:buFont typeface="Wingdings" panose="020B0604020202020204" pitchFamily="34" charset="0"/>
              <a:buChar char="§"/>
            </a:pPr>
            <a:r>
              <a:rPr lang="en-US">
                <a:cs typeface="Arial"/>
              </a:rPr>
              <a:t>Employees know how to contact KHA (Contract Manager and SAMIS Help Desk).</a:t>
            </a:r>
          </a:p>
          <a:p>
            <a:pPr marL="342900" indent="-342900">
              <a:buFont typeface="Wingdings" panose="020B0604020202020204" pitchFamily="34" charset="0"/>
              <a:buChar char="§"/>
            </a:pPr>
            <a:r>
              <a:rPr lang="en-US">
                <a:cs typeface="Arial"/>
              </a:rPr>
              <a:t>Be familiar with important reports (</a:t>
            </a:r>
            <a:r>
              <a:rPr lang="en-US">
                <a:solidFill>
                  <a:srgbClr val="C00000"/>
                </a:solidFill>
                <a:highlight>
                  <a:srgbClr val="FFFF00"/>
                </a:highlight>
                <a:cs typeface="Arial"/>
              </a:rPr>
              <a:t>PUOSPR-2</a:t>
            </a:r>
            <a:r>
              <a:rPr lang="en-US">
                <a:cs typeface="Arial"/>
              </a:rPr>
              <a:t>, PUOS Monthly Detail, UOS Activity)</a:t>
            </a:r>
          </a:p>
          <a:p>
            <a:pPr marL="342900" indent="-342900">
              <a:buFont typeface="Wingdings" panose="020B0604020202020204" pitchFamily="34" charset="0"/>
              <a:buChar char="§"/>
            </a:pPr>
            <a:r>
              <a:rPr lang="en-US">
                <a:cs typeface="Arial"/>
              </a:rPr>
              <a:t>Create and submit your SAMIS budget.</a:t>
            </a:r>
          </a:p>
        </p:txBody>
      </p:sp>
      <p:sp>
        <p:nvSpPr>
          <p:cNvPr id="4" name="Footer Placeholder 3">
            <a:extLst>
              <a:ext uri="{FF2B5EF4-FFF2-40B4-BE49-F238E27FC236}">
                <a16:creationId xmlns:a16="http://schemas.microsoft.com/office/drawing/2014/main" id="{DF069740-0455-0645-975D-671D9C3B656A}"/>
              </a:ext>
            </a:extLst>
          </p:cNvPr>
          <p:cNvSpPr>
            <a:spLocks noGrp="1"/>
          </p:cNvSpPr>
          <p:nvPr>
            <p:ph type="ftr" sz="quarter" idx="10"/>
          </p:nvPr>
        </p:nvSpPr>
        <p:spPr/>
        <p:txBody>
          <a:bodyPr/>
          <a:lstStyle/>
          <a:p>
            <a:pPr>
              <a:defRPr/>
            </a:pPr>
            <a:endParaRPr lang="en-US"/>
          </a:p>
        </p:txBody>
      </p:sp>
      <p:sp>
        <p:nvSpPr>
          <p:cNvPr id="5" name="Slide Number Placeholder 4">
            <a:extLst>
              <a:ext uri="{FF2B5EF4-FFF2-40B4-BE49-F238E27FC236}">
                <a16:creationId xmlns:a16="http://schemas.microsoft.com/office/drawing/2014/main" id="{8CBE9F2D-0FD8-7E8B-5243-DDF5E7D21AFB}"/>
              </a:ext>
            </a:extLst>
          </p:cNvPr>
          <p:cNvSpPr>
            <a:spLocks noGrp="1"/>
          </p:cNvSpPr>
          <p:nvPr>
            <p:ph type="sldNum" sz="quarter" idx="12"/>
          </p:nvPr>
        </p:nvSpPr>
        <p:spPr/>
        <p:txBody>
          <a:bodyPr/>
          <a:lstStyle/>
          <a:p>
            <a:pPr>
              <a:defRPr/>
            </a:pPr>
            <a:fld id="{64DB064B-2C47-4952-B569-A1D02EFAA332}" type="slidenum">
              <a:rPr lang="en-US"/>
              <a:pPr>
                <a:defRPr/>
              </a:pPr>
              <a:t>29</a:t>
            </a:fld>
            <a:endParaRPr lang="en-US"/>
          </a:p>
        </p:txBody>
      </p:sp>
    </p:spTree>
    <p:extLst>
      <p:ext uri="{BB962C8B-B14F-4D97-AF65-F5344CB8AC3E}">
        <p14:creationId xmlns:p14="http://schemas.microsoft.com/office/powerpoint/2010/main" val="1078475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object 2">
            <a:extLst>
              <a:ext uri="{FF2B5EF4-FFF2-40B4-BE49-F238E27FC236}">
                <a16:creationId xmlns:a16="http://schemas.microsoft.com/office/drawing/2014/main" id="{5230CC57-A0B4-8213-9EE8-94773C9B3E8A}"/>
              </a:ext>
            </a:extLst>
          </p:cNvPr>
          <p:cNvSpPr>
            <a:spLocks/>
          </p:cNvSpPr>
          <p:nvPr/>
        </p:nvSpPr>
        <p:spPr bwMode="auto">
          <a:xfrm>
            <a:off x="757238" y="6596063"/>
            <a:ext cx="9867900" cy="0"/>
          </a:xfrm>
          <a:custGeom>
            <a:avLst/>
            <a:gdLst>
              <a:gd name="T0" fmla="*/ 0 w 9868535"/>
              <a:gd name="T1" fmla="*/ 9864153 w 9868535"/>
              <a:gd name="T2" fmla="*/ 0 60000 65536"/>
              <a:gd name="T3" fmla="*/ 0 60000 65536"/>
            </a:gdLst>
            <a:ahLst/>
            <a:cxnLst>
              <a:cxn ang="T2">
                <a:pos x="T0" y="0"/>
              </a:cxn>
              <a:cxn ang="T3">
                <a:pos x="T1" y="0"/>
              </a:cxn>
            </a:cxnLst>
            <a:rect l="0" t="0" r="r" b="b"/>
            <a:pathLst>
              <a:path w="9868535">
                <a:moveTo>
                  <a:pt x="0" y="0"/>
                </a:moveTo>
                <a:lnTo>
                  <a:pt x="9867963" y="0"/>
                </a:lnTo>
              </a:path>
            </a:pathLst>
          </a:custGeom>
          <a:noFill/>
          <a:ln w="6350">
            <a:solidFill>
              <a:srgbClr val="BEBEBE"/>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 name="object 4">
            <a:extLst>
              <a:ext uri="{FF2B5EF4-FFF2-40B4-BE49-F238E27FC236}">
                <a16:creationId xmlns:a16="http://schemas.microsoft.com/office/drawing/2014/main" id="{C3293B2D-6233-CF33-9614-FDBE0498D292}"/>
              </a:ext>
            </a:extLst>
          </p:cNvPr>
          <p:cNvSpPr txBox="1"/>
          <p:nvPr/>
        </p:nvSpPr>
        <p:spPr>
          <a:xfrm>
            <a:off x="10761663" y="6526213"/>
            <a:ext cx="1154112" cy="139700"/>
          </a:xfrm>
          <a:prstGeom prst="rect">
            <a:avLst/>
          </a:prstGeom>
        </p:spPr>
        <p:txBody>
          <a:bodyPr lIns="0" tIns="12700" rIns="0" bIns="0">
            <a:spAutoFit/>
          </a:bodyPr>
          <a:lstStyle/>
          <a:p>
            <a:pPr marL="12700" eaLnBrk="1" fontAlgn="auto" hangingPunct="1">
              <a:spcBef>
                <a:spcPts val="100"/>
              </a:spcBef>
              <a:spcAft>
                <a:spcPts val="0"/>
              </a:spcAft>
              <a:defRPr/>
            </a:pPr>
            <a:r>
              <a:rPr sz="750" kern="0">
                <a:solidFill>
                  <a:srgbClr val="585858"/>
                </a:solidFill>
                <a:latin typeface="Arial"/>
                <a:cs typeface="Arial"/>
              </a:rPr>
              <a:t>©</a:t>
            </a:r>
            <a:r>
              <a:rPr sz="750" kern="0" spc="50">
                <a:solidFill>
                  <a:srgbClr val="585858"/>
                </a:solidFill>
                <a:latin typeface="Arial"/>
                <a:cs typeface="Arial"/>
              </a:rPr>
              <a:t> </a:t>
            </a:r>
            <a:r>
              <a:rPr sz="750" kern="0">
                <a:solidFill>
                  <a:srgbClr val="585858"/>
                </a:solidFill>
                <a:latin typeface="Arial"/>
                <a:cs typeface="Arial"/>
              </a:rPr>
              <a:t>2020</a:t>
            </a:r>
            <a:r>
              <a:rPr sz="750" kern="0" spc="30">
                <a:solidFill>
                  <a:srgbClr val="585858"/>
                </a:solidFill>
                <a:latin typeface="Arial"/>
                <a:cs typeface="Arial"/>
              </a:rPr>
              <a:t> </a:t>
            </a:r>
            <a:r>
              <a:rPr sz="750" kern="0">
                <a:solidFill>
                  <a:srgbClr val="585858"/>
                </a:solidFill>
                <a:latin typeface="Arial"/>
                <a:cs typeface="Arial"/>
              </a:rPr>
              <a:t>Kids</a:t>
            </a:r>
            <a:r>
              <a:rPr sz="750" kern="0" spc="-110">
                <a:solidFill>
                  <a:srgbClr val="585858"/>
                </a:solidFill>
                <a:latin typeface="Arial"/>
                <a:cs typeface="Arial"/>
              </a:rPr>
              <a:t> </a:t>
            </a:r>
            <a:r>
              <a:rPr sz="750" kern="0">
                <a:solidFill>
                  <a:srgbClr val="585858"/>
                </a:solidFill>
                <a:latin typeface="Arial"/>
                <a:cs typeface="Arial"/>
              </a:rPr>
              <a:t>Hope</a:t>
            </a:r>
            <a:r>
              <a:rPr sz="750" kern="0" spc="30">
                <a:solidFill>
                  <a:srgbClr val="585858"/>
                </a:solidFill>
                <a:latin typeface="Arial"/>
                <a:cs typeface="Arial"/>
              </a:rPr>
              <a:t> </a:t>
            </a:r>
            <a:r>
              <a:rPr sz="750" kern="0" spc="-10">
                <a:solidFill>
                  <a:srgbClr val="585858"/>
                </a:solidFill>
                <a:latin typeface="Arial"/>
                <a:cs typeface="Arial"/>
              </a:rPr>
              <a:t>Alliance</a:t>
            </a:r>
            <a:endParaRPr sz="750" kern="0">
              <a:solidFill>
                <a:sysClr val="windowText" lastClr="000000"/>
              </a:solidFill>
              <a:latin typeface="Arial"/>
              <a:cs typeface="Arial"/>
            </a:endParaRPr>
          </a:p>
        </p:txBody>
      </p:sp>
      <p:pic>
        <p:nvPicPr>
          <p:cNvPr id="24580" name="object 6">
            <a:extLst>
              <a:ext uri="{FF2B5EF4-FFF2-40B4-BE49-F238E27FC236}">
                <a16:creationId xmlns:a16="http://schemas.microsoft.com/office/drawing/2014/main" id="{30278225-9DF2-B8BA-03F0-C2820119DD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36313" y="269875"/>
            <a:ext cx="7493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object 7">
            <a:extLst>
              <a:ext uri="{FF2B5EF4-FFF2-40B4-BE49-F238E27FC236}">
                <a16:creationId xmlns:a16="http://schemas.microsoft.com/office/drawing/2014/main" id="{885A10E8-ED33-1A30-4F8D-B453B538FB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82" name="object 8">
            <a:extLst>
              <a:ext uri="{FF2B5EF4-FFF2-40B4-BE49-F238E27FC236}">
                <a16:creationId xmlns:a16="http://schemas.microsoft.com/office/drawing/2014/main" id="{154E2E01-8443-B9DC-5186-BB88F87F0D70}"/>
              </a:ext>
            </a:extLst>
          </p:cNvPr>
          <p:cNvGrpSpPr>
            <a:grpSpLocks/>
          </p:cNvGrpSpPr>
          <p:nvPr/>
        </p:nvGrpSpPr>
        <p:grpSpPr bwMode="auto">
          <a:xfrm>
            <a:off x="0" y="1219200"/>
            <a:ext cx="4924425" cy="4914900"/>
            <a:chOff x="0" y="1219200"/>
            <a:chExt cx="4925060" cy="4914900"/>
          </a:xfrm>
        </p:grpSpPr>
        <p:pic>
          <p:nvPicPr>
            <p:cNvPr id="24591" name="object 9">
              <a:extLst>
                <a:ext uri="{FF2B5EF4-FFF2-40B4-BE49-F238E27FC236}">
                  <a16:creationId xmlns:a16="http://schemas.microsoft.com/office/drawing/2014/main" id="{AE423927-982A-E86E-0160-75909B3AE0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19200"/>
              <a:ext cx="4371974"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2" name="object 10">
              <a:extLst>
                <a:ext uri="{FF2B5EF4-FFF2-40B4-BE49-F238E27FC236}">
                  <a16:creationId xmlns:a16="http://schemas.microsoft.com/office/drawing/2014/main" id="{15F4D105-CDB1-3750-AA87-94A16640E309}"/>
                </a:ext>
              </a:extLst>
            </p:cNvPr>
            <p:cNvSpPr>
              <a:spLocks/>
            </p:cNvSpPr>
            <p:nvPr/>
          </p:nvSpPr>
          <p:spPr bwMode="auto">
            <a:xfrm>
              <a:off x="3857625" y="1771650"/>
              <a:ext cx="1038225" cy="1028700"/>
            </a:xfrm>
            <a:custGeom>
              <a:avLst/>
              <a:gdLst>
                <a:gd name="T0" fmla="*/ 866775 w 1038225"/>
                <a:gd name="T1" fmla="*/ 0 h 1028700"/>
                <a:gd name="T2" fmla="*/ 171450 w 1038225"/>
                <a:gd name="T3" fmla="*/ 0 h 1028700"/>
                <a:gd name="T4" fmla="*/ 125853 w 1038225"/>
                <a:gd name="T5" fmla="*/ 6120 h 1028700"/>
                <a:gd name="T6" fmla="*/ 84892 w 1038225"/>
                <a:gd name="T7" fmla="*/ 23396 h 1028700"/>
                <a:gd name="T8" fmla="*/ 50196 w 1038225"/>
                <a:gd name="T9" fmla="*/ 50196 h 1028700"/>
                <a:gd name="T10" fmla="*/ 23396 w 1038225"/>
                <a:gd name="T11" fmla="*/ 84892 h 1028700"/>
                <a:gd name="T12" fmla="*/ 6120 w 1038225"/>
                <a:gd name="T13" fmla="*/ 125853 h 1028700"/>
                <a:gd name="T14" fmla="*/ 0 w 1038225"/>
                <a:gd name="T15" fmla="*/ 171450 h 1028700"/>
                <a:gd name="T16" fmla="*/ 0 w 1038225"/>
                <a:gd name="T17" fmla="*/ 857250 h 1028700"/>
                <a:gd name="T18" fmla="*/ 6120 w 1038225"/>
                <a:gd name="T19" fmla="*/ 902846 h 1028700"/>
                <a:gd name="T20" fmla="*/ 23396 w 1038225"/>
                <a:gd name="T21" fmla="*/ 943807 h 1028700"/>
                <a:gd name="T22" fmla="*/ 50196 w 1038225"/>
                <a:gd name="T23" fmla="*/ 978503 h 1028700"/>
                <a:gd name="T24" fmla="*/ 84892 w 1038225"/>
                <a:gd name="T25" fmla="*/ 1005303 h 1028700"/>
                <a:gd name="T26" fmla="*/ 125853 w 1038225"/>
                <a:gd name="T27" fmla="*/ 1022579 h 1028700"/>
                <a:gd name="T28" fmla="*/ 171450 w 1038225"/>
                <a:gd name="T29" fmla="*/ 1028700 h 1028700"/>
                <a:gd name="T30" fmla="*/ 866775 w 1038225"/>
                <a:gd name="T31" fmla="*/ 1028700 h 1028700"/>
                <a:gd name="T32" fmla="*/ 912371 w 1038225"/>
                <a:gd name="T33" fmla="*/ 1022579 h 1028700"/>
                <a:gd name="T34" fmla="*/ 953332 w 1038225"/>
                <a:gd name="T35" fmla="*/ 1005303 h 1028700"/>
                <a:gd name="T36" fmla="*/ 988028 w 1038225"/>
                <a:gd name="T37" fmla="*/ 978503 h 1028700"/>
                <a:gd name="T38" fmla="*/ 1014828 w 1038225"/>
                <a:gd name="T39" fmla="*/ 943807 h 1028700"/>
                <a:gd name="T40" fmla="*/ 1032104 w 1038225"/>
                <a:gd name="T41" fmla="*/ 902846 h 1028700"/>
                <a:gd name="T42" fmla="*/ 1038225 w 1038225"/>
                <a:gd name="T43" fmla="*/ 857250 h 1028700"/>
                <a:gd name="T44" fmla="*/ 1038225 w 1038225"/>
                <a:gd name="T45" fmla="*/ 171450 h 1028700"/>
                <a:gd name="T46" fmla="*/ 1032104 w 1038225"/>
                <a:gd name="T47" fmla="*/ 125853 h 1028700"/>
                <a:gd name="T48" fmla="*/ 1014828 w 1038225"/>
                <a:gd name="T49" fmla="*/ 84892 h 1028700"/>
                <a:gd name="T50" fmla="*/ 988028 w 1038225"/>
                <a:gd name="T51" fmla="*/ 50196 h 1028700"/>
                <a:gd name="T52" fmla="*/ 953332 w 1038225"/>
                <a:gd name="T53" fmla="*/ 23396 h 1028700"/>
                <a:gd name="T54" fmla="*/ 912371 w 1038225"/>
                <a:gd name="T55" fmla="*/ 6120 h 1028700"/>
                <a:gd name="T56" fmla="*/ 866775 w 1038225"/>
                <a:gd name="T57" fmla="*/ 0 h 10287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38225" h="1028700">
                  <a:moveTo>
                    <a:pt x="866775" y="0"/>
                  </a:moveTo>
                  <a:lnTo>
                    <a:pt x="171450" y="0"/>
                  </a:lnTo>
                  <a:lnTo>
                    <a:pt x="125853" y="6120"/>
                  </a:lnTo>
                  <a:lnTo>
                    <a:pt x="84892" y="23396"/>
                  </a:lnTo>
                  <a:lnTo>
                    <a:pt x="50196" y="50196"/>
                  </a:lnTo>
                  <a:lnTo>
                    <a:pt x="23396" y="84892"/>
                  </a:lnTo>
                  <a:lnTo>
                    <a:pt x="6120" y="125853"/>
                  </a:lnTo>
                  <a:lnTo>
                    <a:pt x="0" y="171450"/>
                  </a:lnTo>
                  <a:lnTo>
                    <a:pt x="0" y="857250"/>
                  </a:lnTo>
                  <a:lnTo>
                    <a:pt x="6120" y="902846"/>
                  </a:lnTo>
                  <a:lnTo>
                    <a:pt x="23396" y="943807"/>
                  </a:lnTo>
                  <a:lnTo>
                    <a:pt x="50196" y="978503"/>
                  </a:lnTo>
                  <a:lnTo>
                    <a:pt x="84892" y="1005303"/>
                  </a:lnTo>
                  <a:lnTo>
                    <a:pt x="125853" y="1022579"/>
                  </a:lnTo>
                  <a:lnTo>
                    <a:pt x="171450" y="1028700"/>
                  </a:lnTo>
                  <a:lnTo>
                    <a:pt x="866775" y="1028700"/>
                  </a:lnTo>
                  <a:lnTo>
                    <a:pt x="912371" y="1022579"/>
                  </a:lnTo>
                  <a:lnTo>
                    <a:pt x="953332" y="1005303"/>
                  </a:lnTo>
                  <a:lnTo>
                    <a:pt x="988028" y="978503"/>
                  </a:lnTo>
                  <a:lnTo>
                    <a:pt x="1014828" y="943807"/>
                  </a:lnTo>
                  <a:lnTo>
                    <a:pt x="1032104" y="902846"/>
                  </a:lnTo>
                  <a:lnTo>
                    <a:pt x="1038225" y="857250"/>
                  </a:lnTo>
                  <a:lnTo>
                    <a:pt x="1038225" y="171450"/>
                  </a:lnTo>
                  <a:lnTo>
                    <a:pt x="1032104" y="125853"/>
                  </a:lnTo>
                  <a:lnTo>
                    <a:pt x="1014828" y="84892"/>
                  </a:lnTo>
                  <a:lnTo>
                    <a:pt x="988028" y="50196"/>
                  </a:lnTo>
                  <a:lnTo>
                    <a:pt x="953332" y="23396"/>
                  </a:lnTo>
                  <a:lnTo>
                    <a:pt x="912371" y="6120"/>
                  </a:lnTo>
                  <a:lnTo>
                    <a:pt x="866775" y="0"/>
                  </a:lnTo>
                  <a:close/>
                </a:path>
              </a:pathLst>
            </a:custGeom>
            <a:solidFill>
              <a:srgbClr val="E4393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24593" name="object 11">
              <a:extLst>
                <a:ext uri="{FF2B5EF4-FFF2-40B4-BE49-F238E27FC236}">
                  <a16:creationId xmlns:a16="http://schemas.microsoft.com/office/drawing/2014/main" id="{43370C6E-3F1B-8239-F5B9-9D2DC96A42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7583" y="1949856"/>
              <a:ext cx="678408" cy="672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4" name="object 12">
              <a:extLst>
                <a:ext uri="{FF2B5EF4-FFF2-40B4-BE49-F238E27FC236}">
                  <a16:creationId xmlns:a16="http://schemas.microsoft.com/office/drawing/2014/main" id="{AEEB007F-0E3E-C65F-23F3-3CCC085978D1}"/>
                </a:ext>
              </a:extLst>
            </p:cNvPr>
            <p:cNvSpPr>
              <a:spLocks/>
            </p:cNvSpPr>
            <p:nvPr/>
          </p:nvSpPr>
          <p:spPr bwMode="auto">
            <a:xfrm>
              <a:off x="3843400" y="1757298"/>
              <a:ext cx="1066800" cy="1057275"/>
            </a:xfrm>
            <a:custGeom>
              <a:avLst/>
              <a:gdLst>
                <a:gd name="T0" fmla="*/ 184912 w 1066800"/>
                <a:gd name="T1" fmla="*/ 0 h 1057275"/>
                <a:gd name="T2" fmla="*/ 881761 w 1066800"/>
                <a:gd name="T3" fmla="*/ 0 h 1057275"/>
                <a:gd name="T4" fmla="*/ 918337 w 1066800"/>
                <a:gd name="T5" fmla="*/ 3810 h 1057275"/>
                <a:gd name="T6" fmla="*/ 985012 w 1066800"/>
                <a:gd name="T7" fmla="*/ 31876 h 1057275"/>
                <a:gd name="T8" fmla="*/ 1035050 w 1066800"/>
                <a:gd name="T9" fmla="*/ 82168 h 1057275"/>
                <a:gd name="T10" fmla="*/ 1062989 w 1066800"/>
                <a:gd name="T11" fmla="*/ 148462 h 1057275"/>
                <a:gd name="T12" fmla="*/ 1066800 w 1066800"/>
                <a:gd name="T13" fmla="*/ 185038 h 1057275"/>
                <a:gd name="T14" fmla="*/ 1066800 w 1066800"/>
                <a:gd name="T15" fmla="*/ 872363 h 1057275"/>
                <a:gd name="T16" fmla="*/ 1052195 w 1066800"/>
                <a:gd name="T17" fmla="*/ 943863 h 1057275"/>
                <a:gd name="T18" fmla="*/ 1012571 w 1066800"/>
                <a:gd name="T19" fmla="*/ 1003173 h 1057275"/>
                <a:gd name="T20" fmla="*/ 953262 w 1066800"/>
                <a:gd name="T21" fmla="*/ 1042797 h 1057275"/>
                <a:gd name="T22" fmla="*/ 881761 w 1066800"/>
                <a:gd name="T23" fmla="*/ 1057275 h 1057275"/>
                <a:gd name="T24" fmla="*/ 184912 w 1066800"/>
                <a:gd name="T25" fmla="*/ 1057275 h 1057275"/>
                <a:gd name="T26" fmla="*/ 113411 w 1066800"/>
                <a:gd name="T27" fmla="*/ 1042797 h 1057275"/>
                <a:gd name="T28" fmla="*/ 54483 w 1066800"/>
                <a:gd name="T29" fmla="*/ 1003300 h 1057275"/>
                <a:gd name="T30" fmla="*/ 14477 w 1066800"/>
                <a:gd name="T31" fmla="*/ 943863 h 1057275"/>
                <a:gd name="T32" fmla="*/ 0 w 1066800"/>
                <a:gd name="T33" fmla="*/ 872363 h 1057275"/>
                <a:gd name="T34" fmla="*/ 0 w 1066800"/>
                <a:gd name="T35" fmla="*/ 185038 h 1057275"/>
                <a:gd name="T36" fmla="*/ 14477 w 1066800"/>
                <a:gd name="T37" fmla="*/ 113537 h 1057275"/>
                <a:gd name="T38" fmla="*/ 54483 w 1066800"/>
                <a:gd name="T39" fmla="*/ 54610 h 1057275"/>
                <a:gd name="T40" fmla="*/ 113411 w 1066800"/>
                <a:gd name="T41" fmla="*/ 14604 h 1057275"/>
                <a:gd name="T42" fmla="*/ 184912 w 1066800"/>
                <a:gd name="T43" fmla="*/ 0 h 105727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66800" h="1057275">
                  <a:moveTo>
                    <a:pt x="184912" y="0"/>
                  </a:moveTo>
                  <a:lnTo>
                    <a:pt x="881761" y="0"/>
                  </a:lnTo>
                  <a:lnTo>
                    <a:pt x="918337" y="3810"/>
                  </a:lnTo>
                  <a:lnTo>
                    <a:pt x="985012" y="31876"/>
                  </a:lnTo>
                  <a:lnTo>
                    <a:pt x="1035050" y="82168"/>
                  </a:lnTo>
                  <a:lnTo>
                    <a:pt x="1062989" y="148462"/>
                  </a:lnTo>
                  <a:lnTo>
                    <a:pt x="1066800" y="185038"/>
                  </a:lnTo>
                  <a:lnTo>
                    <a:pt x="1066800" y="872363"/>
                  </a:lnTo>
                  <a:lnTo>
                    <a:pt x="1052195" y="943863"/>
                  </a:lnTo>
                  <a:lnTo>
                    <a:pt x="1012571" y="1003173"/>
                  </a:lnTo>
                  <a:lnTo>
                    <a:pt x="953262" y="1042797"/>
                  </a:lnTo>
                  <a:lnTo>
                    <a:pt x="881761" y="1057275"/>
                  </a:lnTo>
                  <a:lnTo>
                    <a:pt x="184912" y="1057275"/>
                  </a:lnTo>
                  <a:lnTo>
                    <a:pt x="113411" y="1042797"/>
                  </a:lnTo>
                  <a:lnTo>
                    <a:pt x="54483" y="1003300"/>
                  </a:lnTo>
                  <a:lnTo>
                    <a:pt x="14477" y="943863"/>
                  </a:lnTo>
                  <a:lnTo>
                    <a:pt x="0" y="872363"/>
                  </a:lnTo>
                  <a:lnTo>
                    <a:pt x="0" y="185038"/>
                  </a:lnTo>
                  <a:lnTo>
                    <a:pt x="14477" y="113537"/>
                  </a:lnTo>
                  <a:lnTo>
                    <a:pt x="54483" y="54610"/>
                  </a:lnTo>
                  <a:lnTo>
                    <a:pt x="113411" y="14604"/>
                  </a:lnTo>
                  <a:lnTo>
                    <a:pt x="184912" y="0"/>
                  </a:lnTo>
                  <a:close/>
                </a:path>
              </a:pathLst>
            </a:custGeom>
            <a:noFill/>
            <a:ln w="28575">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4595" name="object 13">
              <a:extLst>
                <a:ext uri="{FF2B5EF4-FFF2-40B4-BE49-F238E27FC236}">
                  <a16:creationId xmlns:a16="http://schemas.microsoft.com/office/drawing/2014/main" id="{5A413C81-BE0B-32A1-5470-BBE23B5888BB}"/>
                </a:ext>
              </a:extLst>
            </p:cNvPr>
            <p:cNvSpPr>
              <a:spLocks/>
            </p:cNvSpPr>
            <p:nvPr/>
          </p:nvSpPr>
          <p:spPr bwMode="auto">
            <a:xfrm>
              <a:off x="3857625" y="3171825"/>
              <a:ext cx="1038225" cy="1038225"/>
            </a:xfrm>
            <a:custGeom>
              <a:avLst/>
              <a:gdLst>
                <a:gd name="T0" fmla="*/ 865124 w 1038225"/>
                <a:gd name="T1" fmla="*/ 0 h 1038225"/>
                <a:gd name="T2" fmla="*/ 173100 w 1038225"/>
                <a:gd name="T3" fmla="*/ 0 h 1038225"/>
                <a:gd name="T4" fmla="*/ 127073 w 1038225"/>
                <a:gd name="T5" fmla="*/ 6181 h 1038225"/>
                <a:gd name="T6" fmla="*/ 85720 w 1038225"/>
                <a:gd name="T7" fmla="*/ 23626 h 1038225"/>
                <a:gd name="T8" fmla="*/ 50688 w 1038225"/>
                <a:gd name="T9" fmla="*/ 50688 h 1038225"/>
                <a:gd name="T10" fmla="*/ 23626 w 1038225"/>
                <a:gd name="T11" fmla="*/ 85720 h 1038225"/>
                <a:gd name="T12" fmla="*/ 6181 w 1038225"/>
                <a:gd name="T13" fmla="*/ 127073 h 1038225"/>
                <a:gd name="T14" fmla="*/ 0 w 1038225"/>
                <a:gd name="T15" fmla="*/ 173100 h 1038225"/>
                <a:gd name="T16" fmla="*/ 0 w 1038225"/>
                <a:gd name="T17" fmla="*/ 865124 h 1038225"/>
                <a:gd name="T18" fmla="*/ 6181 w 1038225"/>
                <a:gd name="T19" fmla="*/ 911151 h 1038225"/>
                <a:gd name="T20" fmla="*/ 23626 w 1038225"/>
                <a:gd name="T21" fmla="*/ 952504 h 1038225"/>
                <a:gd name="T22" fmla="*/ 50688 w 1038225"/>
                <a:gd name="T23" fmla="*/ 987536 h 1038225"/>
                <a:gd name="T24" fmla="*/ 85720 w 1038225"/>
                <a:gd name="T25" fmla="*/ 1014598 h 1038225"/>
                <a:gd name="T26" fmla="*/ 127073 w 1038225"/>
                <a:gd name="T27" fmla="*/ 1032043 h 1038225"/>
                <a:gd name="T28" fmla="*/ 173100 w 1038225"/>
                <a:gd name="T29" fmla="*/ 1038225 h 1038225"/>
                <a:gd name="T30" fmla="*/ 865124 w 1038225"/>
                <a:gd name="T31" fmla="*/ 1038225 h 1038225"/>
                <a:gd name="T32" fmla="*/ 911151 w 1038225"/>
                <a:gd name="T33" fmla="*/ 1032043 h 1038225"/>
                <a:gd name="T34" fmla="*/ 952504 w 1038225"/>
                <a:gd name="T35" fmla="*/ 1014598 h 1038225"/>
                <a:gd name="T36" fmla="*/ 987536 w 1038225"/>
                <a:gd name="T37" fmla="*/ 987536 h 1038225"/>
                <a:gd name="T38" fmla="*/ 1014598 w 1038225"/>
                <a:gd name="T39" fmla="*/ 952504 h 1038225"/>
                <a:gd name="T40" fmla="*/ 1032043 w 1038225"/>
                <a:gd name="T41" fmla="*/ 911151 h 1038225"/>
                <a:gd name="T42" fmla="*/ 1038225 w 1038225"/>
                <a:gd name="T43" fmla="*/ 865124 h 1038225"/>
                <a:gd name="T44" fmla="*/ 1038225 w 1038225"/>
                <a:gd name="T45" fmla="*/ 173100 h 1038225"/>
                <a:gd name="T46" fmla="*/ 1032043 w 1038225"/>
                <a:gd name="T47" fmla="*/ 127073 h 1038225"/>
                <a:gd name="T48" fmla="*/ 1014598 w 1038225"/>
                <a:gd name="T49" fmla="*/ 85720 h 1038225"/>
                <a:gd name="T50" fmla="*/ 987536 w 1038225"/>
                <a:gd name="T51" fmla="*/ 50688 h 1038225"/>
                <a:gd name="T52" fmla="*/ 952504 w 1038225"/>
                <a:gd name="T53" fmla="*/ 23626 h 1038225"/>
                <a:gd name="T54" fmla="*/ 911151 w 1038225"/>
                <a:gd name="T55" fmla="*/ 6181 h 1038225"/>
                <a:gd name="T56" fmla="*/ 865124 w 1038225"/>
                <a:gd name="T57" fmla="*/ 0 h 10382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38225" h="1038225">
                  <a:moveTo>
                    <a:pt x="865124" y="0"/>
                  </a:moveTo>
                  <a:lnTo>
                    <a:pt x="173100" y="0"/>
                  </a:lnTo>
                  <a:lnTo>
                    <a:pt x="127073" y="6181"/>
                  </a:lnTo>
                  <a:lnTo>
                    <a:pt x="85720" y="23626"/>
                  </a:lnTo>
                  <a:lnTo>
                    <a:pt x="50688" y="50688"/>
                  </a:lnTo>
                  <a:lnTo>
                    <a:pt x="23626" y="85720"/>
                  </a:lnTo>
                  <a:lnTo>
                    <a:pt x="6181" y="127073"/>
                  </a:lnTo>
                  <a:lnTo>
                    <a:pt x="0" y="173100"/>
                  </a:lnTo>
                  <a:lnTo>
                    <a:pt x="0" y="865124"/>
                  </a:lnTo>
                  <a:lnTo>
                    <a:pt x="6181" y="911151"/>
                  </a:lnTo>
                  <a:lnTo>
                    <a:pt x="23626" y="952504"/>
                  </a:lnTo>
                  <a:lnTo>
                    <a:pt x="50688" y="987536"/>
                  </a:lnTo>
                  <a:lnTo>
                    <a:pt x="85720" y="1014598"/>
                  </a:lnTo>
                  <a:lnTo>
                    <a:pt x="127073" y="1032043"/>
                  </a:lnTo>
                  <a:lnTo>
                    <a:pt x="173100" y="1038225"/>
                  </a:lnTo>
                  <a:lnTo>
                    <a:pt x="865124" y="1038225"/>
                  </a:lnTo>
                  <a:lnTo>
                    <a:pt x="911151" y="1032043"/>
                  </a:lnTo>
                  <a:lnTo>
                    <a:pt x="952504" y="1014598"/>
                  </a:lnTo>
                  <a:lnTo>
                    <a:pt x="987536" y="987536"/>
                  </a:lnTo>
                  <a:lnTo>
                    <a:pt x="1014598" y="952504"/>
                  </a:lnTo>
                  <a:lnTo>
                    <a:pt x="1032043" y="911151"/>
                  </a:lnTo>
                  <a:lnTo>
                    <a:pt x="1038225" y="865124"/>
                  </a:lnTo>
                  <a:lnTo>
                    <a:pt x="1038225" y="173100"/>
                  </a:lnTo>
                  <a:lnTo>
                    <a:pt x="1032043" y="127073"/>
                  </a:lnTo>
                  <a:lnTo>
                    <a:pt x="1014598" y="85720"/>
                  </a:lnTo>
                  <a:lnTo>
                    <a:pt x="987536" y="50688"/>
                  </a:lnTo>
                  <a:lnTo>
                    <a:pt x="952504" y="23626"/>
                  </a:lnTo>
                  <a:lnTo>
                    <a:pt x="911151" y="6181"/>
                  </a:lnTo>
                  <a:lnTo>
                    <a:pt x="865124" y="0"/>
                  </a:lnTo>
                  <a:close/>
                </a:path>
              </a:pathLst>
            </a:custGeom>
            <a:solidFill>
              <a:srgbClr val="E4393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24596" name="object 14">
              <a:extLst>
                <a:ext uri="{FF2B5EF4-FFF2-40B4-BE49-F238E27FC236}">
                  <a16:creationId xmlns:a16="http://schemas.microsoft.com/office/drawing/2014/main" id="{1E783C4C-7C2A-1614-DDFB-9F39A14401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2818" y="3327095"/>
              <a:ext cx="727760" cy="72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7" name="object 15">
              <a:extLst>
                <a:ext uri="{FF2B5EF4-FFF2-40B4-BE49-F238E27FC236}">
                  <a16:creationId xmlns:a16="http://schemas.microsoft.com/office/drawing/2014/main" id="{AF18B4BA-5EBD-A361-844D-C6A9D2A3F0CB}"/>
                </a:ext>
              </a:extLst>
            </p:cNvPr>
            <p:cNvSpPr>
              <a:spLocks/>
            </p:cNvSpPr>
            <p:nvPr/>
          </p:nvSpPr>
          <p:spPr bwMode="auto">
            <a:xfrm>
              <a:off x="3843400" y="3157473"/>
              <a:ext cx="1066800" cy="1066800"/>
            </a:xfrm>
            <a:custGeom>
              <a:avLst/>
              <a:gdLst>
                <a:gd name="T0" fmla="*/ 186562 w 1066800"/>
                <a:gd name="T1" fmla="*/ 0 h 1066800"/>
                <a:gd name="T2" fmla="*/ 880110 w 1066800"/>
                <a:gd name="T3" fmla="*/ 0 h 1066800"/>
                <a:gd name="T4" fmla="*/ 917194 w 1066800"/>
                <a:gd name="T5" fmla="*/ 3810 h 1066800"/>
                <a:gd name="T6" fmla="*/ 984376 w 1066800"/>
                <a:gd name="T7" fmla="*/ 32258 h 1066800"/>
                <a:gd name="T8" fmla="*/ 1034923 w 1066800"/>
                <a:gd name="T9" fmla="*/ 82930 h 1066800"/>
                <a:gd name="T10" fmla="*/ 1062989 w 1066800"/>
                <a:gd name="T11" fmla="*/ 149605 h 1066800"/>
                <a:gd name="T12" fmla="*/ 1066800 w 1066800"/>
                <a:gd name="T13" fmla="*/ 186689 h 1066800"/>
                <a:gd name="T14" fmla="*/ 1066800 w 1066800"/>
                <a:gd name="T15" fmla="*/ 880237 h 1066800"/>
                <a:gd name="T16" fmla="*/ 1052195 w 1066800"/>
                <a:gd name="T17" fmla="*/ 952500 h 1066800"/>
                <a:gd name="T18" fmla="*/ 1011809 w 1066800"/>
                <a:gd name="T19" fmla="*/ 1011936 h 1066800"/>
                <a:gd name="T20" fmla="*/ 952373 w 1066800"/>
                <a:gd name="T21" fmla="*/ 1052321 h 1066800"/>
                <a:gd name="T22" fmla="*/ 880110 w 1066800"/>
                <a:gd name="T23" fmla="*/ 1066800 h 1066800"/>
                <a:gd name="T24" fmla="*/ 186562 w 1066800"/>
                <a:gd name="T25" fmla="*/ 1066800 h 1066800"/>
                <a:gd name="T26" fmla="*/ 114681 w 1066800"/>
                <a:gd name="T27" fmla="*/ 1052321 h 1066800"/>
                <a:gd name="T28" fmla="*/ 54863 w 1066800"/>
                <a:gd name="T29" fmla="*/ 1011936 h 1066800"/>
                <a:gd name="T30" fmla="*/ 14477 w 1066800"/>
                <a:gd name="T31" fmla="*/ 952626 h 1066800"/>
                <a:gd name="T32" fmla="*/ 0 w 1066800"/>
                <a:gd name="T33" fmla="*/ 880237 h 1066800"/>
                <a:gd name="T34" fmla="*/ 0 w 1066800"/>
                <a:gd name="T35" fmla="*/ 186689 h 1066800"/>
                <a:gd name="T36" fmla="*/ 14477 w 1066800"/>
                <a:gd name="T37" fmla="*/ 114680 h 1066800"/>
                <a:gd name="T38" fmla="*/ 54863 w 1066800"/>
                <a:gd name="T39" fmla="*/ 54990 h 1066800"/>
                <a:gd name="T40" fmla="*/ 114553 w 1066800"/>
                <a:gd name="T41" fmla="*/ 14604 h 1066800"/>
                <a:gd name="T42" fmla="*/ 186562 w 1066800"/>
                <a:gd name="T43" fmla="*/ 0 h 10668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66800" h="1066800">
                  <a:moveTo>
                    <a:pt x="186562" y="0"/>
                  </a:moveTo>
                  <a:lnTo>
                    <a:pt x="880110" y="0"/>
                  </a:lnTo>
                  <a:lnTo>
                    <a:pt x="917194" y="3810"/>
                  </a:lnTo>
                  <a:lnTo>
                    <a:pt x="984376" y="32258"/>
                  </a:lnTo>
                  <a:lnTo>
                    <a:pt x="1034923" y="82930"/>
                  </a:lnTo>
                  <a:lnTo>
                    <a:pt x="1062989" y="149605"/>
                  </a:lnTo>
                  <a:lnTo>
                    <a:pt x="1066800" y="186689"/>
                  </a:lnTo>
                  <a:lnTo>
                    <a:pt x="1066800" y="880237"/>
                  </a:lnTo>
                  <a:lnTo>
                    <a:pt x="1052195" y="952500"/>
                  </a:lnTo>
                  <a:lnTo>
                    <a:pt x="1011809" y="1011936"/>
                  </a:lnTo>
                  <a:lnTo>
                    <a:pt x="952373" y="1052321"/>
                  </a:lnTo>
                  <a:lnTo>
                    <a:pt x="880110" y="1066800"/>
                  </a:lnTo>
                  <a:lnTo>
                    <a:pt x="186562" y="1066800"/>
                  </a:lnTo>
                  <a:lnTo>
                    <a:pt x="114681" y="1052321"/>
                  </a:lnTo>
                  <a:lnTo>
                    <a:pt x="54863" y="1011936"/>
                  </a:lnTo>
                  <a:lnTo>
                    <a:pt x="14477" y="952626"/>
                  </a:lnTo>
                  <a:lnTo>
                    <a:pt x="0" y="880237"/>
                  </a:lnTo>
                  <a:lnTo>
                    <a:pt x="0" y="186689"/>
                  </a:lnTo>
                  <a:lnTo>
                    <a:pt x="14477" y="114680"/>
                  </a:lnTo>
                  <a:lnTo>
                    <a:pt x="54863" y="54990"/>
                  </a:lnTo>
                  <a:lnTo>
                    <a:pt x="114553" y="14604"/>
                  </a:lnTo>
                  <a:lnTo>
                    <a:pt x="186562" y="0"/>
                  </a:lnTo>
                  <a:close/>
                </a:path>
              </a:pathLst>
            </a:custGeom>
            <a:noFill/>
            <a:ln w="28575">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4598" name="object 16">
              <a:extLst>
                <a:ext uri="{FF2B5EF4-FFF2-40B4-BE49-F238E27FC236}">
                  <a16:creationId xmlns:a16="http://schemas.microsoft.com/office/drawing/2014/main" id="{5750A63B-0FA4-C299-CFE7-865F058555EE}"/>
                </a:ext>
              </a:extLst>
            </p:cNvPr>
            <p:cNvSpPr>
              <a:spLocks/>
            </p:cNvSpPr>
            <p:nvPr/>
          </p:nvSpPr>
          <p:spPr bwMode="auto">
            <a:xfrm>
              <a:off x="3857625" y="4581525"/>
              <a:ext cx="1038225" cy="1028700"/>
            </a:xfrm>
            <a:custGeom>
              <a:avLst/>
              <a:gdLst>
                <a:gd name="T0" fmla="*/ 866775 w 1038225"/>
                <a:gd name="T1" fmla="*/ 0 h 1028700"/>
                <a:gd name="T2" fmla="*/ 171450 w 1038225"/>
                <a:gd name="T3" fmla="*/ 0 h 1028700"/>
                <a:gd name="T4" fmla="*/ 125853 w 1038225"/>
                <a:gd name="T5" fmla="*/ 6120 h 1028700"/>
                <a:gd name="T6" fmla="*/ 84892 w 1038225"/>
                <a:gd name="T7" fmla="*/ 23396 h 1028700"/>
                <a:gd name="T8" fmla="*/ 50196 w 1038225"/>
                <a:gd name="T9" fmla="*/ 50196 h 1028700"/>
                <a:gd name="T10" fmla="*/ 23396 w 1038225"/>
                <a:gd name="T11" fmla="*/ 84892 h 1028700"/>
                <a:gd name="T12" fmla="*/ 6120 w 1038225"/>
                <a:gd name="T13" fmla="*/ 125853 h 1028700"/>
                <a:gd name="T14" fmla="*/ 0 w 1038225"/>
                <a:gd name="T15" fmla="*/ 171450 h 1028700"/>
                <a:gd name="T16" fmla="*/ 0 w 1038225"/>
                <a:gd name="T17" fmla="*/ 857250 h 1028700"/>
                <a:gd name="T18" fmla="*/ 6120 w 1038225"/>
                <a:gd name="T19" fmla="*/ 902846 h 1028700"/>
                <a:gd name="T20" fmla="*/ 23396 w 1038225"/>
                <a:gd name="T21" fmla="*/ 943807 h 1028700"/>
                <a:gd name="T22" fmla="*/ 50196 w 1038225"/>
                <a:gd name="T23" fmla="*/ 978503 h 1028700"/>
                <a:gd name="T24" fmla="*/ 84892 w 1038225"/>
                <a:gd name="T25" fmla="*/ 1005303 h 1028700"/>
                <a:gd name="T26" fmla="*/ 125853 w 1038225"/>
                <a:gd name="T27" fmla="*/ 1022579 h 1028700"/>
                <a:gd name="T28" fmla="*/ 171450 w 1038225"/>
                <a:gd name="T29" fmla="*/ 1028700 h 1028700"/>
                <a:gd name="T30" fmla="*/ 866775 w 1038225"/>
                <a:gd name="T31" fmla="*/ 1028700 h 1028700"/>
                <a:gd name="T32" fmla="*/ 912371 w 1038225"/>
                <a:gd name="T33" fmla="*/ 1022579 h 1028700"/>
                <a:gd name="T34" fmla="*/ 953332 w 1038225"/>
                <a:gd name="T35" fmla="*/ 1005303 h 1028700"/>
                <a:gd name="T36" fmla="*/ 988028 w 1038225"/>
                <a:gd name="T37" fmla="*/ 978503 h 1028700"/>
                <a:gd name="T38" fmla="*/ 1014828 w 1038225"/>
                <a:gd name="T39" fmla="*/ 943807 h 1028700"/>
                <a:gd name="T40" fmla="*/ 1032104 w 1038225"/>
                <a:gd name="T41" fmla="*/ 902846 h 1028700"/>
                <a:gd name="T42" fmla="*/ 1038225 w 1038225"/>
                <a:gd name="T43" fmla="*/ 857250 h 1028700"/>
                <a:gd name="T44" fmla="*/ 1038225 w 1038225"/>
                <a:gd name="T45" fmla="*/ 171450 h 1028700"/>
                <a:gd name="T46" fmla="*/ 1032104 w 1038225"/>
                <a:gd name="T47" fmla="*/ 125853 h 1028700"/>
                <a:gd name="T48" fmla="*/ 1014828 w 1038225"/>
                <a:gd name="T49" fmla="*/ 84892 h 1028700"/>
                <a:gd name="T50" fmla="*/ 988028 w 1038225"/>
                <a:gd name="T51" fmla="*/ 50196 h 1028700"/>
                <a:gd name="T52" fmla="*/ 953332 w 1038225"/>
                <a:gd name="T53" fmla="*/ 23396 h 1028700"/>
                <a:gd name="T54" fmla="*/ 912371 w 1038225"/>
                <a:gd name="T55" fmla="*/ 6120 h 1028700"/>
                <a:gd name="T56" fmla="*/ 866775 w 1038225"/>
                <a:gd name="T57" fmla="*/ 0 h 10287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38225" h="1028700">
                  <a:moveTo>
                    <a:pt x="866775" y="0"/>
                  </a:moveTo>
                  <a:lnTo>
                    <a:pt x="171450" y="0"/>
                  </a:lnTo>
                  <a:lnTo>
                    <a:pt x="125853" y="6120"/>
                  </a:lnTo>
                  <a:lnTo>
                    <a:pt x="84892" y="23396"/>
                  </a:lnTo>
                  <a:lnTo>
                    <a:pt x="50196" y="50196"/>
                  </a:lnTo>
                  <a:lnTo>
                    <a:pt x="23396" y="84892"/>
                  </a:lnTo>
                  <a:lnTo>
                    <a:pt x="6120" y="125853"/>
                  </a:lnTo>
                  <a:lnTo>
                    <a:pt x="0" y="171450"/>
                  </a:lnTo>
                  <a:lnTo>
                    <a:pt x="0" y="857250"/>
                  </a:lnTo>
                  <a:lnTo>
                    <a:pt x="6120" y="902846"/>
                  </a:lnTo>
                  <a:lnTo>
                    <a:pt x="23396" y="943807"/>
                  </a:lnTo>
                  <a:lnTo>
                    <a:pt x="50196" y="978503"/>
                  </a:lnTo>
                  <a:lnTo>
                    <a:pt x="84892" y="1005303"/>
                  </a:lnTo>
                  <a:lnTo>
                    <a:pt x="125853" y="1022579"/>
                  </a:lnTo>
                  <a:lnTo>
                    <a:pt x="171450" y="1028700"/>
                  </a:lnTo>
                  <a:lnTo>
                    <a:pt x="866775" y="1028700"/>
                  </a:lnTo>
                  <a:lnTo>
                    <a:pt x="912371" y="1022579"/>
                  </a:lnTo>
                  <a:lnTo>
                    <a:pt x="953332" y="1005303"/>
                  </a:lnTo>
                  <a:lnTo>
                    <a:pt x="988028" y="978503"/>
                  </a:lnTo>
                  <a:lnTo>
                    <a:pt x="1014828" y="943807"/>
                  </a:lnTo>
                  <a:lnTo>
                    <a:pt x="1032104" y="902846"/>
                  </a:lnTo>
                  <a:lnTo>
                    <a:pt x="1038225" y="857250"/>
                  </a:lnTo>
                  <a:lnTo>
                    <a:pt x="1038225" y="171450"/>
                  </a:lnTo>
                  <a:lnTo>
                    <a:pt x="1032104" y="125853"/>
                  </a:lnTo>
                  <a:lnTo>
                    <a:pt x="1014828" y="84892"/>
                  </a:lnTo>
                  <a:lnTo>
                    <a:pt x="988028" y="50196"/>
                  </a:lnTo>
                  <a:lnTo>
                    <a:pt x="953332" y="23396"/>
                  </a:lnTo>
                  <a:lnTo>
                    <a:pt x="912371" y="6120"/>
                  </a:lnTo>
                  <a:lnTo>
                    <a:pt x="866775" y="0"/>
                  </a:lnTo>
                  <a:close/>
                </a:path>
              </a:pathLst>
            </a:custGeom>
            <a:solidFill>
              <a:srgbClr val="E4393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24599" name="object 17">
              <a:extLst>
                <a:ext uri="{FF2B5EF4-FFF2-40B4-BE49-F238E27FC236}">
                  <a16:creationId xmlns:a16="http://schemas.microsoft.com/office/drawing/2014/main" id="{27B6D72E-D885-DB3E-60A4-EB6865DB87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6916" y="4749266"/>
              <a:ext cx="699617" cy="693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00" name="object 18">
              <a:extLst>
                <a:ext uri="{FF2B5EF4-FFF2-40B4-BE49-F238E27FC236}">
                  <a16:creationId xmlns:a16="http://schemas.microsoft.com/office/drawing/2014/main" id="{48E6D51C-ED4E-540A-F81A-C8D6C064A476}"/>
                </a:ext>
              </a:extLst>
            </p:cNvPr>
            <p:cNvSpPr>
              <a:spLocks/>
            </p:cNvSpPr>
            <p:nvPr/>
          </p:nvSpPr>
          <p:spPr bwMode="auto">
            <a:xfrm>
              <a:off x="3843400" y="4567173"/>
              <a:ext cx="1066800" cy="1057910"/>
            </a:xfrm>
            <a:custGeom>
              <a:avLst/>
              <a:gdLst>
                <a:gd name="T0" fmla="*/ 184912 w 1066800"/>
                <a:gd name="T1" fmla="*/ 0 h 1057910"/>
                <a:gd name="T2" fmla="*/ 881761 w 1066800"/>
                <a:gd name="T3" fmla="*/ 0 h 1057910"/>
                <a:gd name="T4" fmla="*/ 918337 w 1066800"/>
                <a:gd name="T5" fmla="*/ 3809 h 1057910"/>
                <a:gd name="T6" fmla="*/ 985012 w 1066800"/>
                <a:gd name="T7" fmla="*/ 31876 h 1057910"/>
                <a:gd name="T8" fmla="*/ 1035050 w 1066800"/>
                <a:gd name="T9" fmla="*/ 82168 h 1057910"/>
                <a:gd name="T10" fmla="*/ 1062989 w 1066800"/>
                <a:gd name="T11" fmla="*/ 148462 h 1057910"/>
                <a:gd name="T12" fmla="*/ 1066800 w 1066800"/>
                <a:gd name="T13" fmla="*/ 185038 h 1057910"/>
                <a:gd name="T14" fmla="*/ 1066800 w 1066800"/>
                <a:gd name="T15" fmla="*/ 872363 h 1057910"/>
                <a:gd name="T16" fmla="*/ 1052195 w 1066800"/>
                <a:gd name="T17" fmla="*/ 943863 h 1057910"/>
                <a:gd name="T18" fmla="*/ 1012571 w 1066800"/>
                <a:gd name="T19" fmla="*/ 1003172 h 1057910"/>
                <a:gd name="T20" fmla="*/ 953262 w 1066800"/>
                <a:gd name="T21" fmla="*/ 1042797 h 1057910"/>
                <a:gd name="T22" fmla="*/ 881761 w 1066800"/>
                <a:gd name="T23" fmla="*/ 1057338 h 1057910"/>
                <a:gd name="T24" fmla="*/ 184912 w 1066800"/>
                <a:gd name="T25" fmla="*/ 1057338 h 1057910"/>
                <a:gd name="T26" fmla="*/ 113411 w 1066800"/>
                <a:gd name="T27" fmla="*/ 1042784 h 1057910"/>
                <a:gd name="T28" fmla="*/ 54483 w 1066800"/>
                <a:gd name="T29" fmla="*/ 1003300 h 1057910"/>
                <a:gd name="T30" fmla="*/ 14477 w 1066800"/>
                <a:gd name="T31" fmla="*/ 943863 h 1057910"/>
                <a:gd name="T32" fmla="*/ 0 w 1066800"/>
                <a:gd name="T33" fmla="*/ 872363 h 1057910"/>
                <a:gd name="T34" fmla="*/ 0 w 1066800"/>
                <a:gd name="T35" fmla="*/ 185038 h 1057910"/>
                <a:gd name="T36" fmla="*/ 14477 w 1066800"/>
                <a:gd name="T37" fmla="*/ 113537 h 1057910"/>
                <a:gd name="T38" fmla="*/ 54483 w 1066800"/>
                <a:gd name="T39" fmla="*/ 54609 h 1057910"/>
                <a:gd name="T40" fmla="*/ 113411 w 1066800"/>
                <a:gd name="T41" fmla="*/ 14605 h 1057910"/>
                <a:gd name="T42" fmla="*/ 184912 w 1066800"/>
                <a:gd name="T43" fmla="*/ 0 h 10579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66800" h="1057910">
                  <a:moveTo>
                    <a:pt x="184912" y="0"/>
                  </a:moveTo>
                  <a:lnTo>
                    <a:pt x="881761" y="0"/>
                  </a:lnTo>
                  <a:lnTo>
                    <a:pt x="918337" y="3809"/>
                  </a:lnTo>
                  <a:lnTo>
                    <a:pt x="985012" y="31876"/>
                  </a:lnTo>
                  <a:lnTo>
                    <a:pt x="1035050" y="82168"/>
                  </a:lnTo>
                  <a:lnTo>
                    <a:pt x="1062989" y="148462"/>
                  </a:lnTo>
                  <a:lnTo>
                    <a:pt x="1066800" y="185038"/>
                  </a:lnTo>
                  <a:lnTo>
                    <a:pt x="1066800" y="872363"/>
                  </a:lnTo>
                  <a:lnTo>
                    <a:pt x="1052195" y="943863"/>
                  </a:lnTo>
                  <a:lnTo>
                    <a:pt x="1012571" y="1003172"/>
                  </a:lnTo>
                  <a:lnTo>
                    <a:pt x="953262" y="1042797"/>
                  </a:lnTo>
                  <a:lnTo>
                    <a:pt x="881761" y="1057338"/>
                  </a:lnTo>
                  <a:lnTo>
                    <a:pt x="184912" y="1057338"/>
                  </a:lnTo>
                  <a:lnTo>
                    <a:pt x="113411" y="1042784"/>
                  </a:lnTo>
                  <a:lnTo>
                    <a:pt x="54483" y="1003300"/>
                  </a:lnTo>
                  <a:lnTo>
                    <a:pt x="14477" y="943863"/>
                  </a:lnTo>
                  <a:lnTo>
                    <a:pt x="0" y="872363"/>
                  </a:lnTo>
                  <a:lnTo>
                    <a:pt x="0" y="185038"/>
                  </a:lnTo>
                  <a:lnTo>
                    <a:pt x="14477" y="113537"/>
                  </a:lnTo>
                  <a:lnTo>
                    <a:pt x="54483" y="54609"/>
                  </a:lnTo>
                  <a:lnTo>
                    <a:pt x="113411" y="14605"/>
                  </a:lnTo>
                  <a:lnTo>
                    <a:pt x="184912" y="0"/>
                  </a:lnTo>
                  <a:close/>
                </a:path>
              </a:pathLst>
            </a:custGeom>
            <a:noFill/>
            <a:ln w="28575">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19" name="object 19">
            <a:extLst>
              <a:ext uri="{FF2B5EF4-FFF2-40B4-BE49-F238E27FC236}">
                <a16:creationId xmlns:a16="http://schemas.microsoft.com/office/drawing/2014/main" id="{CA2902D9-815A-8CC5-6171-70D3B6B0EBC3}"/>
              </a:ext>
            </a:extLst>
          </p:cNvPr>
          <p:cNvSpPr txBox="1">
            <a:spLocks noGrp="1"/>
          </p:cNvSpPr>
          <p:nvPr>
            <p:ph type="title"/>
          </p:nvPr>
        </p:nvSpPr>
        <p:spPr>
          <a:xfrm>
            <a:off x="292100" y="304422"/>
            <a:ext cx="9461500" cy="570669"/>
          </a:xfrm>
        </p:spPr>
        <p:txBody>
          <a:bodyPr wrap="square" tIns="16510">
            <a:spAutoFit/>
          </a:bodyPr>
          <a:lstStyle/>
          <a:p>
            <a:pPr marL="12700" eaLnBrk="1" fontAlgn="auto" hangingPunct="1">
              <a:lnSpc>
                <a:spcPct val="100000"/>
              </a:lnSpc>
              <a:spcBef>
                <a:spcPts val="130"/>
              </a:spcBef>
              <a:spcAft>
                <a:spcPts val="0"/>
              </a:spcAft>
              <a:defRPr/>
            </a:pPr>
            <a:r>
              <a:rPr lang="en-US" sz="3600" spc="-10">
                <a:solidFill>
                  <a:schemeClr val="tx1"/>
                </a:solidFill>
              </a:rPr>
              <a:t>Today’s AGENDA</a:t>
            </a:r>
            <a:r>
              <a:rPr lang="en-US" sz="3200" spc="-10">
                <a:solidFill>
                  <a:schemeClr val="accent6"/>
                </a:solidFill>
              </a:rPr>
              <a:t> </a:t>
            </a:r>
            <a:endParaRPr lang="en-US" sz="3200">
              <a:solidFill>
                <a:schemeClr val="accent6"/>
              </a:solidFill>
            </a:endParaRPr>
          </a:p>
        </p:txBody>
      </p:sp>
      <p:sp>
        <p:nvSpPr>
          <p:cNvPr id="20" name="object 20">
            <a:extLst>
              <a:ext uri="{FF2B5EF4-FFF2-40B4-BE49-F238E27FC236}">
                <a16:creationId xmlns:a16="http://schemas.microsoft.com/office/drawing/2014/main" id="{57B6A2F0-EA39-80DC-A1A3-21EA53B732A7}"/>
              </a:ext>
            </a:extLst>
          </p:cNvPr>
          <p:cNvSpPr txBox="1"/>
          <p:nvPr/>
        </p:nvSpPr>
        <p:spPr>
          <a:xfrm>
            <a:off x="5240338" y="1052513"/>
            <a:ext cx="5680075" cy="4270400"/>
          </a:xfrm>
          <a:prstGeom prst="rect">
            <a:avLst/>
          </a:prstGeom>
        </p:spPr>
        <p:txBody>
          <a:bodyPr lIns="0" tIns="99060" rIns="0" bIns="0" anchor="t">
            <a:spAutoFit/>
          </a:bodyPr>
          <a:lstStyle/>
          <a:p>
            <a:pPr marL="478155" lvl="1" indent="-285750">
              <a:spcBef>
                <a:spcPts val="620"/>
              </a:spcBef>
              <a:spcAft>
                <a:spcPts val="0"/>
              </a:spcAft>
              <a:buFont typeface="Wingdings"/>
              <a:buChar char="q"/>
              <a:tabLst>
                <a:tab pos="354965" algn="l"/>
                <a:tab pos="355600" algn="l"/>
              </a:tabLst>
              <a:defRPr/>
            </a:pPr>
            <a:endParaRPr lang="en-US" b="1" kern="0" spc="-10">
              <a:cs typeface="Arial" panose="020B0604020202020204" pitchFamily="34" charset="0"/>
            </a:endParaRPr>
          </a:p>
          <a:p>
            <a:pPr marL="478155" lvl="1" indent="-285750">
              <a:spcBef>
                <a:spcPts val="620"/>
              </a:spcBef>
              <a:spcAft>
                <a:spcPts val="0"/>
              </a:spcAft>
              <a:buFont typeface="Wingdings"/>
              <a:buChar char="q"/>
              <a:tabLst>
                <a:tab pos="354965" algn="l"/>
                <a:tab pos="355600" algn="l"/>
              </a:tabLst>
              <a:defRPr/>
            </a:pPr>
            <a:r>
              <a:rPr lang="en-US" b="1" kern="0" spc="-10">
                <a:latin typeface="Arial"/>
                <a:cs typeface="Arial"/>
              </a:rPr>
              <a:t>Required Afterschool Activities (RFP)</a:t>
            </a:r>
            <a:endParaRPr lang="en-US" b="1" kern="0">
              <a:latin typeface="Arial"/>
              <a:cs typeface="Arial"/>
            </a:endParaRPr>
          </a:p>
          <a:p>
            <a:pPr marL="478155" lvl="1" indent="-285750">
              <a:spcBef>
                <a:spcPts val="570"/>
              </a:spcBef>
              <a:spcAft>
                <a:spcPts val="0"/>
              </a:spcAft>
              <a:buFont typeface="Wingdings"/>
              <a:buChar char="q"/>
              <a:tabLst>
                <a:tab pos="354965" algn="l"/>
                <a:tab pos="355600" algn="l"/>
              </a:tabLst>
              <a:defRPr/>
            </a:pPr>
            <a:r>
              <a:rPr lang="en-US" b="1" kern="0" spc="-20">
                <a:latin typeface="Arial"/>
                <a:cs typeface="Arial"/>
              </a:rPr>
              <a:t>Monthly Deliverables Checklist </a:t>
            </a:r>
            <a:endParaRPr lang="en-US" b="1" kern="0">
              <a:latin typeface="Arial"/>
              <a:cs typeface="Arial"/>
            </a:endParaRPr>
          </a:p>
          <a:p>
            <a:pPr marL="478155" lvl="1" indent="-285750">
              <a:spcBef>
                <a:spcPts val="570"/>
              </a:spcBef>
              <a:spcAft>
                <a:spcPts val="0"/>
              </a:spcAft>
              <a:buFont typeface="Wingdings"/>
              <a:buChar char="q"/>
              <a:tabLst>
                <a:tab pos="354965" algn="l"/>
                <a:tab pos="355600" algn="l"/>
              </a:tabLst>
              <a:defRPr/>
            </a:pPr>
            <a:r>
              <a:rPr lang="en-US" b="1" kern="0" spc="-20">
                <a:latin typeface="Arial"/>
                <a:cs typeface="Arial"/>
              </a:rPr>
              <a:t>Incident Reporting</a:t>
            </a:r>
            <a:endParaRPr lang="en-US" b="1" kern="0">
              <a:latin typeface="Arial"/>
              <a:cs typeface="Arial"/>
            </a:endParaRPr>
          </a:p>
          <a:p>
            <a:pPr marL="478155" lvl="1" indent="-285750">
              <a:spcBef>
                <a:spcPts val="570"/>
              </a:spcBef>
              <a:spcAft>
                <a:spcPts val="0"/>
              </a:spcAft>
              <a:buFont typeface="Wingdings"/>
              <a:buChar char="q"/>
              <a:tabLst>
                <a:tab pos="354965" algn="l"/>
                <a:tab pos="355600" algn="l"/>
              </a:tabLst>
              <a:defRPr/>
            </a:pPr>
            <a:r>
              <a:rPr lang="en-US" b="1" kern="0" spc="-165">
                <a:latin typeface="Arial"/>
                <a:cs typeface="Arial"/>
              </a:rPr>
              <a:t>Quality &amp; Training</a:t>
            </a:r>
          </a:p>
          <a:p>
            <a:pPr marL="478155" lvl="1" indent="-285750">
              <a:spcBef>
                <a:spcPts val="570"/>
              </a:spcBef>
              <a:spcAft>
                <a:spcPts val="0"/>
              </a:spcAft>
              <a:buFont typeface="Wingdings"/>
              <a:buChar char="q"/>
              <a:tabLst>
                <a:tab pos="354965" algn="l"/>
                <a:tab pos="355600" algn="l"/>
              </a:tabLst>
              <a:defRPr/>
            </a:pPr>
            <a:endParaRPr lang="en-US" b="1" kern="0" spc="-10">
              <a:cs typeface="Arial" panose="020B0604020202020204" pitchFamily="34" charset="0"/>
            </a:endParaRPr>
          </a:p>
          <a:p>
            <a:pPr marL="478155" lvl="1" indent="-285750">
              <a:spcBef>
                <a:spcPts val="570"/>
              </a:spcBef>
              <a:spcAft>
                <a:spcPts val="0"/>
              </a:spcAft>
              <a:buFont typeface="Wingdings"/>
              <a:buChar char="q"/>
              <a:tabLst>
                <a:tab pos="354965" algn="l"/>
                <a:tab pos="355600" algn="l"/>
              </a:tabLst>
              <a:defRPr/>
            </a:pPr>
            <a:r>
              <a:rPr lang="en-US" b="1" kern="0" spc="-10">
                <a:latin typeface="Arial"/>
                <a:cs typeface="Arial"/>
              </a:rPr>
              <a:t>Communications, Marketing, and Branding</a:t>
            </a:r>
            <a:endParaRPr lang="en-US" kern="0" spc="-10">
              <a:latin typeface="Arial"/>
              <a:cs typeface="Arial"/>
            </a:endParaRPr>
          </a:p>
          <a:p>
            <a:pPr marL="478155" lvl="1" indent="-285750">
              <a:spcBef>
                <a:spcPts val="570"/>
              </a:spcBef>
              <a:spcAft>
                <a:spcPts val="0"/>
              </a:spcAft>
              <a:buFont typeface="Wingdings"/>
              <a:buChar char="q"/>
              <a:tabLst>
                <a:tab pos="354965" algn="l"/>
                <a:tab pos="355600" algn="l"/>
              </a:tabLst>
              <a:defRPr/>
            </a:pPr>
            <a:r>
              <a:rPr lang="en-US" b="1" kern="0" spc="-10">
                <a:latin typeface="Arial"/>
                <a:cs typeface="Arial"/>
              </a:rPr>
              <a:t>Finance </a:t>
            </a:r>
            <a:endParaRPr lang="en-US" kern="0" spc="-10">
              <a:latin typeface="Arial"/>
              <a:cs typeface="Arial"/>
            </a:endParaRPr>
          </a:p>
          <a:p>
            <a:pPr marL="478155" lvl="1" indent="-285750">
              <a:spcBef>
                <a:spcPts val="570"/>
              </a:spcBef>
              <a:spcAft>
                <a:spcPts val="0"/>
              </a:spcAft>
              <a:buFont typeface="Wingdings"/>
              <a:buChar char="q"/>
              <a:tabLst>
                <a:tab pos="354965" algn="l"/>
                <a:tab pos="355600" algn="l"/>
              </a:tabLst>
              <a:defRPr/>
            </a:pPr>
            <a:r>
              <a:rPr lang="en-US" b="1" kern="0">
                <a:latin typeface="Arial"/>
                <a:cs typeface="Arial"/>
              </a:rPr>
              <a:t>SAMIS  </a:t>
            </a:r>
          </a:p>
          <a:p>
            <a:pPr marL="478155" lvl="1" indent="-285750">
              <a:spcBef>
                <a:spcPts val="570"/>
              </a:spcBef>
              <a:spcAft>
                <a:spcPts val="0"/>
              </a:spcAft>
              <a:buFont typeface="Wingdings"/>
              <a:buChar char="q"/>
              <a:tabLst>
                <a:tab pos="354965" algn="l"/>
                <a:tab pos="355600" algn="l"/>
              </a:tabLst>
              <a:defRPr/>
            </a:pPr>
            <a:endParaRPr lang="en-US"/>
          </a:p>
          <a:p>
            <a:pPr marL="478155" lvl="1" indent="-285750">
              <a:spcBef>
                <a:spcPts val="570"/>
              </a:spcBef>
              <a:spcAft>
                <a:spcPts val="0"/>
              </a:spcAft>
              <a:buFont typeface="Wingdings"/>
              <a:buChar char="q"/>
              <a:tabLst>
                <a:tab pos="354965" algn="l"/>
                <a:tab pos="355600" algn="l"/>
              </a:tabLst>
              <a:defRPr/>
            </a:pPr>
            <a:r>
              <a:rPr lang="en-US" b="1" kern="0">
                <a:latin typeface="Arial"/>
                <a:cs typeface="Arial"/>
              </a:rPr>
              <a:t>Insurance</a:t>
            </a:r>
            <a:r>
              <a:rPr lang="en-US" b="1" kern="0" spc="195">
                <a:latin typeface="Arial"/>
                <a:cs typeface="Arial"/>
              </a:rPr>
              <a:t> </a:t>
            </a:r>
            <a:r>
              <a:rPr lang="en-US" b="1" kern="0" spc="-10">
                <a:latin typeface="Arial"/>
                <a:cs typeface="Arial"/>
              </a:rPr>
              <a:t>Requirements</a:t>
            </a:r>
            <a:endParaRPr lang="en-US">
              <a:latin typeface="Arial"/>
              <a:cs typeface="Arial"/>
            </a:endParaRPr>
          </a:p>
          <a:p>
            <a:pPr marL="478155" lvl="1" indent="-285750">
              <a:spcBef>
                <a:spcPts val="570"/>
              </a:spcBef>
              <a:spcAft>
                <a:spcPts val="0"/>
              </a:spcAft>
              <a:buFont typeface="Wingdings"/>
              <a:buChar char="q"/>
              <a:tabLst>
                <a:tab pos="354965" algn="l"/>
                <a:tab pos="355600" algn="l"/>
              </a:tabLst>
              <a:defRPr/>
            </a:pPr>
            <a:r>
              <a:rPr lang="en-US" b="1" kern="0" spc="-10">
                <a:latin typeface="Arial"/>
                <a:cs typeface="Arial"/>
              </a:rPr>
              <a:t>Q&amp;A Session</a:t>
            </a:r>
            <a:endParaRPr lang="en-US">
              <a:latin typeface="Arial"/>
              <a:cs typeface="Arial"/>
            </a:endParaRPr>
          </a:p>
        </p:txBody>
      </p:sp>
      <p:sp>
        <p:nvSpPr>
          <p:cNvPr id="24585" name="object 22">
            <a:extLst>
              <a:ext uri="{FF2B5EF4-FFF2-40B4-BE49-F238E27FC236}">
                <a16:creationId xmlns:a16="http://schemas.microsoft.com/office/drawing/2014/main" id="{7F568A60-A128-4A68-88C9-A5556E741940}"/>
              </a:ext>
            </a:extLst>
          </p:cNvPr>
          <p:cNvSpPr>
            <a:spLocks/>
          </p:cNvSpPr>
          <p:nvPr/>
        </p:nvSpPr>
        <p:spPr bwMode="auto">
          <a:xfrm>
            <a:off x="5214938" y="2871788"/>
            <a:ext cx="5389562" cy="44450"/>
          </a:xfrm>
          <a:custGeom>
            <a:avLst/>
            <a:gdLst>
              <a:gd name="T0" fmla="*/ 0 w 6680200"/>
              <a:gd name="T1" fmla="*/ 0 h 44823"/>
              <a:gd name="T2" fmla="*/ 5389283 w 6680200"/>
              <a:gd name="T3" fmla="*/ 0 h 44823"/>
              <a:gd name="T4" fmla="*/ 0 60000 65536"/>
              <a:gd name="T5" fmla="*/ 0 60000 65536"/>
            </a:gdLst>
            <a:ahLst/>
            <a:cxnLst>
              <a:cxn ang="T4">
                <a:pos x="T0" y="T1"/>
              </a:cxn>
              <a:cxn ang="T5">
                <a:pos x="T2" y="T3"/>
              </a:cxn>
            </a:cxnLst>
            <a:rect l="0" t="0" r="r" b="b"/>
            <a:pathLst>
              <a:path w="6680200" h="44823">
                <a:moveTo>
                  <a:pt x="0" y="0"/>
                </a:moveTo>
                <a:lnTo>
                  <a:pt x="6680200" y="0"/>
                </a:lnTo>
              </a:path>
            </a:pathLst>
          </a:custGeom>
          <a:noFill/>
          <a:ln w="6350">
            <a:solidFill>
              <a:srgbClr val="BEBEBE"/>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4586" name="object 24">
            <a:extLst>
              <a:ext uri="{FF2B5EF4-FFF2-40B4-BE49-F238E27FC236}">
                <a16:creationId xmlns:a16="http://schemas.microsoft.com/office/drawing/2014/main" id="{E3AE03C5-2C08-102B-C2B7-89E6B0283FCD}"/>
              </a:ext>
            </a:extLst>
          </p:cNvPr>
          <p:cNvSpPr>
            <a:spLocks/>
          </p:cNvSpPr>
          <p:nvPr/>
        </p:nvSpPr>
        <p:spPr bwMode="auto">
          <a:xfrm flipV="1">
            <a:off x="5214938" y="5597525"/>
            <a:ext cx="5416550" cy="188913"/>
          </a:xfrm>
          <a:custGeom>
            <a:avLst/>
            <a:gdLst>
              <a:gd name="T0" fmla="*/ 0 w 6680200"/>
              <a:gd name="T1" fmla="*/ 0 h 188258"/>
              <a:gd name="T2" fmla="*/ 5416177 w 6680200"/>
              <a:gd name="T3" fmla="*/ 0 h 188258"/>
              <a:gd name="T4" fmla="*/ 0 60000 65536"/>
              <a:gd name="T5" fmla="*/ 0 60000 65536"/>
            </a:gdLst>
            <a:ahLst/>
            <a:cxnLst>
              <a:cxn ang="T4">
                <a:pos x="T0" y="T1"/>
              </a:cxn>
              <a:cxn ang="T5">
                <a:pos x="T2" y="T3"/>
              </a:cxn>
            </a:cxnLst>
            <a:rect l="0" t="0" r="r" b="b"/>
            <a:pathLst>
              <a:path w="6680200" h="188258">
                <a:moveTo>
                  <a:pt x="0" y="0"/>
                </a:moveTo>
                <a:lnTo>
                  <a:pt x="6680200" y="0"/>
                </a:lnTo>
              </a:path>
            </a:pathLst>
          </a:custGeom>
          <a:noFill/>
          <a:ln w="6350">
            <a:solidFill>
              <a:srgbClr val="BEBEBE"/>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4587" name="object 23">
            <a:extLst>
              <a:ext uri="{FF2B5EF4-FFF2-40B4-BE49-F238E27FC236}">
                <a16:creationId xmlns:a16="http://schemas.microsoft.com/office/drawing/2014/main" id="{CB609EDC-7643-03CC-2568-B1145DB980CB}"/>
              </a:ext>
            </a:extLst>
          </p:cNvPr>
          <p:cNvSpPr>
            <a:spLocks/>
          </p:cNvSpPr>
          <p:nvPr/>
        </p:nvSpPr>
        <p:spPr bwMode="auto">
          <a:xfrm flipV="1">
            <a:off x="5214938" y="4341813"/>
            <a:ext cx="5389562" cy="53975"/>
          </a:xfrm>
          <a:custGeom>
            <a:avLst/>
            <a:gdLst>
              <a:gd name="T0" fmla="*/ 0 w 6680200"/>
              <a:gd name="T1" fmla="*/ 0 h 53788"/>
              <a:gd name="T2" fmla="*/ 5389283 w 6680200"/>
              <a:gd name="T3" fmla="*/ 0 h 53788"/>
              <a:gd name="T4" fmla="*/ 0 60000 65536"/>
              <a:gd name="T5" fmla="*/ 0 60000 65536"/>
            </a:gdLst>
            <a:ahLst/>
            <a:cxnLst>
              <a:cxn ang="T4">
                <a:pos x="T0" y="T1"/>
              </a:cxn>
              <a:cxn ang="T5">
                <a:pos x="T2" y="T3"/>
              </a:cxn>
            </a:cxnLst>
            <a:rect l="0" t="0" r="r" b="b"/>
            <a:pathLst>
              <a:path w="6680200" h="53788">
                <a:moveTo>
                  <a:pt x="0" y="0"/>
                </a:moveTo>
                <a:lnTo>
                  <a:pt x="6680200" y="0"/>
                </a:lnTo>
              </a:path>
            </a:pathLst>
          </a:custGeom>
          <a:noFill/>
          <a:ln w="6350">
            <a:solidFill>
              <a:srgbClr val="BEBEBE"/>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4588" name="object 23">
            <a:extLst>
              <a:ext uri="{FF2B5EF4-FFF2-40B4-BE49-F238E27FC236}">
                <a16:creationId xmlns:a16="http://schemas.microsoft.com/office/drawing/2014/main" id="{4FAC5775-97D2-B51D-99CD-97090366B54A}"/>
              </a:ext>
            </a:extLst>
          </p:cNvPr>
          <p:cNvSpPr>
            <a:spLocks/>
          </p:cNvSpPr>
          <p:nvPr/>
        </p:nvSpPr>
        <p:spPr bwMode="auto">
          <a:xfrm flipV="1">
            <a:off x="5357813" y="4484688"/>
            <a:ext cx="5389562" cy="53975"/>
          </a:xfrm>
          <a:custGeom>
            <a:avLst/>
            <a:gdLst>
              <a:gd name="T0" fmla="*/ 0 w 6680200"/>
              <a:gd name="T1" fmla="*/ 0 h 53788"/>
              <a:gd name="T2" fmla="*/ 5389283 w 6680200"/>
              <a:gd name="T3" fmla="*/ 0 h 53788"/>
              <a:gd name="T4" fmla="*/ 0 60000 65536"/>
              <a:gd name="T5" fmla="*/ 0 60000 65536"/>
            </a:gdLst>
            <a:ahLst/>
            <a:cxnLst>
              <a:cxn ang="T4">
                <a:pos x="T0" y="T1"/>
              </a:cxn>
              <a:cxn ang="T5">
                <a:pos x="T2" y="T3"/>
              </a:cxn>
            </a:cxnLst>
            <a:rect l="0" t="0" r="r" b="b"/>
            <a:pathLst>
              <a:path w="6680200" h="53788">
                <a:moveTo>
                  <a:pt x="0" y="0"/>
                </a:moveTo>
                <a:lnTo>
                  <a:pt x="6680200" y="0"/>
                </a:lnTo>
              </a:path>
            </a:pathLst>
          </a:custGeom>
          <a:noFill/>
          <a:ln w="6350">
            <a:solidFill>
              <a:srgbClr val="BEBEBE"/>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 name="Slide Number Placeholder 1">
            <a:extLst>
              <a:ext uri="{FF2B5EF4-FFF2-40B4-BE49-F238E27FC236}">
                <a16:creationId xmlns:a16="http://schemas.microsoft.com/office/drawing/2014/main" id="{9229006B-39E4-AC21-FFB8-E43A6737B58A}"/>
              </a:ext>
            </a:extLst>
          </p:cNvPr>
          <p:cNvSpPr>
            <a:spLocks noGrp="1"/>
          </p:cNvSpPr>
          <p:nvPr>
            <p:ph type="sldNum" sz="quarter" idx="12"/>
          </p:nvPr>
        </p:nvSpPr>
        <p:spPr/>
        <p:txBody>
          <a:bodyPr/>
          <a:lstStyle/>
          <a:p>
            <a:pPr>
              <a:defRPr/>
            </a:pPr>
            <a:fld id="{E4EEDF4B-03B8-41B6-AC50-144EAF62B8BA}" type="slidenum">
              <a:rPr lang="en-US"/>
              <a:pPr>
                <a:defRPr/>
              </a:pPr>
              <a:t>3</a:t>
            </a:fld>
            <a:endParaRPr lang="en-US"/>
          </a:p>
        </p:txBody>
      </p:sp>
      <p:sp>
        <p:nvSpPr>
          <p:cNvPr id="3" name="Footer Placeholder 2">
            <a:extLst>
              <a:ext uri="{FF2B5EF4-FFF2-40B4-BE49-F238E27FC236}">
                <a16:creationId xmlns:a16="http://schemas.microsoft.com/office/drawing/2014/main" id="{77A7EFC2-72C0-8282-7988-8D80BEF9DFF0}"/>
              </a:ext>
            </a:extLst>
          </p:cNvPr>
          <p:cNvSpPr>
            <a:spLocks noGrp="1"/>
          </p:cNvSpPr>
          <p:nvPr>
            <p:ph type="ftr" sz="quarter" idx="10"/>
          </p:nvPr>
        </p:nvSpPr>
        <p:spPr/>
        <p:txBody>
          <a:bodyPr/>
          <a:lstStyle/>
          <a:p>
            <a:pPr>
              <a:defRPr/>
            </a:pPr>
            <a:endParaRPr lang="en-US" spc="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28240-464D-0D50-CD28-A9B6D7208C8A}"/>
              </a:ext>
            </a:extLst>
          </p:cNvPr>
          <p:cNvSpPr>
            <a:spLocks noGrp="1"/>
          </p:cNvSpPr>
          <p:nvPr>
            <p:ph type="title"/>
          </p:nvPr>
        </p:nvSpPr>
        <p:spPr>
          <a:xfrm>
            <a:off x="304800" y="266700"/>
            <a:ext cx="10620375" cy="1113488"/>
          </a:xfrm>
        </p:spPr>
        <p:txBody>
          <a:bodyPr/>
          <a:lstStyle/>
          <a:p>
            <a:pPr algn="ctr"/>
            <a:r>
              <a:rPr lang="en-US" sz="3200" b="0"/>
              <a:t>Tips </a:t>
            </a:r>
            <a:br>
              <a:rPr lang="en-US" sz="3200" b="0"/>
            </a:br>
            <a:r>
              <a:rPr lang="en-US" sz="3200" b="0"/>
              <a:t>after day-1 </a:t>
            </a:r>
            <a:endParaRPr lang="en-US"/>
          </a:p>
        </p:txBody>
      </p:sp>
      <p:sp>
        <p:nvSpPr>
          <p:cNvPr id="3" name="Text Placeholder 2">
            <a:extLst>
              <a:ext uri="{FF2B5EF4-FFF2-40B4-BE49-F238E27FC236}">
                <a16:creationId xmlns:a16="http://schemas.microsoft.com/office/drawing/2014/main" id="{D5DE2B11-CE37-0B79-1995-06CC4FB548B7}"/>
              </a:ext>
            </a:extLst>
          </p:cNvPr>
          <p:cNvSpPr>
            <a:spLocks noGrp="1"/>
          </p:cNvSpPr>
          <p:nvPr>
            <p:ph type="body" idx="1"/>
          </p:nvPr>
        </p:nvSpPr>
        <p:spPr>
          <a:xfrm>
            <a:off x="304800" y="1871031"/>
            <a:ext cx="11582400" cy="3759832"/>
          </a:xfrm>
        </p:spPr>
        <p:txBody>
          <a:bodyPr/>
          <a:lstStyle/>
          <a:p>
            <a:pPr marL="342900" indent="-342900">
              <a:buFont typeface="Wingdings" panose="020B0604020202020204" pitchFamily="34" charset="0"/>
              <a:buChar char="§"/>
            </a:pPr>
            <a:r>
              <a:rPr lang="en-US">
                <a:cs typeface="Arial"/>
              </a:rPr>
              <a:t>Record attendance daily and submit reimbursements monthly.</a:t>
            </a:r>
          </a:p>
          <a:p>
            <a:pPr marL="342900" indent="-342900">
              <a:buFont typeface="Wingdings" panose="020B0604020202020204" pitchFamily="34" charset="0"/>
              <a:buChar char="§"/>
            </a:pPr>
            <a:r>
              <a:rPr lang="en-US">
                <a:ea typeface="+mn-lt"/>
                <a:cs typeface="+mn-lt"/>
              </a:rPr>
              <a:t>Reimbursements are processed FIFO.</a:t>
            </a:r>
            <a:endParaRPr lang="en-US">
              <a:cs typeface="Arial"/>
            </a:endParaRPr>
          </a:p>
          <a:p>
            <a:pPr marL="342900" indent="-342900">
              <a:buFont typeface="Wingdings" panose="020B0604020202020204" pitchFamily="34" charset="0"/>
              <a:buChar char="§"/>
            </a:pPr>
            <a:r>
              <a:rPr lang="en-US">
                <a:cs typeface="Arial"/>
              </a:rPr>
              <a:t>Have a process to organize and scan Sign-In sheets.</a:t>
            </a:r>
          </a:p>
          <a:p>
            <a:pPr marL="342900" indent="-342900">
              <a:buFont typeface="Wingdings" panose="020B0604020202020204" pitchFamily="34" charset="0"/>
              <a:buChar char="§"/>
            </a:pPr>
            <a:r>
              <a:rPr lang="en-US">
                <a:cs typeface="Arial"/>
              </a:rPr>
              <a:t>Know how to confirm attendance through reports.</a:t>
            </a:r>
          </a:p>
          <a:p>
            <a:pPr marL="342900" indent="-342900">
              <a:buFont typeface="Wingdings" panose="020B0604020202020204" pitchFamily="34" charset="0"/>
              <a:buChar char="§"/>
            </a:pPr>
            <a:r>
              <a:rPr lang="en-US">
                <a:cs typeface="Arial"/>
              </a:rPr>
              <a:t>Generate and review the </a:t>
            </a:r>
            <a:r>
              <a:rPr lang="en-US">
                <a:solidFill>
                  <a:srgbClr val="C00000"/>
                </a:solidFill>
                <a:cs typeface="Arial"/>
              </a:rPr>
              <a:t>PUOSPR-2</a:t>
            </a:r>
            <a:r>
              <a:rPr lang="en-US">
                <a:cs typeface="Arial"/>
              </a:rPr>
              <a:t> report weekly (submit it monthly). </a:t>
            </a:r>
            <a:endParaRPr lang="en-US"/>
          </a:p>
          <a:p>
            <a:pPr marL="342900" indent="-342900">
              <a:buFont typeface="Wingdings" panose="020B0604020202020204" pitchFamily="34" charset="0"/>
              <a:buChar char="§"/>
            </a:pPr>
            <a:r>
              <a:rPr lang="en-US">
                <a:cs typeface="Arial"/>
              </a:rPr>
              <a:t>Modify the </a:t>
            </a:r>
            <a:r>
              <a:rPr lang="en-US">
                <a:solidFill>
                  <a:srgbClr val="C00000"/>
                </a:solidFill>
                <a:cs typeface="Arial"/>
              </a:rPr>
              <a:t>Closed Dates Module</a:t>
            </a:r>
            <a:r>
              <a:rPr lang="en-US">
                <a:cs typeface="Arial"/>
              </a:rPr>
              <a:t> if your service dates change.</a:t>
            </a:r>
          </a:p>
          <a:p>
            <a:pPr marL="342900" indent="-342900">
              <a:buFont typeface="Wingdings" panose="020B0604020202020204" pitchFamily="34" charset="0"/>
              <a:buChar char="§"/>
            </a:pPr>
            <a:r>
              <a:rPr lang="en-US">
                <a:cs typeface="Arial"/>
              </a:rPr>
              <a:t>Create new demographic records for new participants ASAP and generate a new sign-in sheet.</a:t>
            </a:r>
          </a:p>
          <a:p>
            <a:pPr marL="342900" indent="-342900">
              <a:buFont typeface="Wingdings" panose="020B0604020202020204" pitchFamily="34" charset="0"/>
              <a:buChar char="§"/>
            </a:pPr>
            <a:r>
              <a:rPr lang="en-US">
                <a:cs typeface="Arial"/>
              </a:rPr>
              <a:t>Close demographic records if a participant stops attending ASAP.</a:t>
            </a:r>
          </a:p>
          <a:p>
            <a:pPr marL="342900" indent="-342900">
              <a:buFont typeface="Wingdings" panose="020B0604020202020204" pitchFamily="34" charset="0"/>
              <a:buChar char="§"/>
            </a:pPr>
            <a:endParaRPr lang="en-US">
              <a:cs typeface="Arial"/>
            </a:endParaRPr>
          </a:p>
          <a:p>
            <a:pPr marL="342900" indent="-342900">
              <a:buFont typeface="Wingdings" panose="020B0604020202020204" pitchFamily="34" charset="0"/>
              <a:buChar char="§"/>
            </a:pPr>
            <a:endParaRPr lang="en-US">
              <a:cs typeface="Arial"/>
            </a:endParaRPr>
          </a:p>
        </p:txBody>
      </p:sp>
      <p:sp>
        <p:nvSpPr>
          <p:cNvPr id="4" name="Footer Placeholder 3">
            <a:extLst>
              <a:ext uri="{FF2B5EF4-FFF2-40B4-BE49-F238E27FC236}">
                <a16:creationId xmlns:a16="http://schemas.microsoft.com/office/drawing/2014/main" id="{DF069740-0455-0645-975D-671D9C3B656A}"/>
              </a:ext>
            </a:extLst>
          </p:cNvPr>
          <p:cNvSpPr>
            <a:spLocks noGrp="1"/>
          </p:cNvSpPr>
          <p:nvPr>
            <p:ph type="ftr" sz="quarter" idx="10"/>
          </p:nvPr>
        </p:nvSpPr>
        <p:spPr/>
        <p:txBody>
          <a:bodyPr/>
          <a:lstStyle/>
          <a:p>
            <a:pPr>
              <a:defRPr/>
            </a:pPr>
            <a:endParaRPr lang="en-US"/>
          </a:p>
        </p:txBody>
      </p:sp>
      <p:sp>
        <p:nvSpPr>
          <p:cNvPr id="5" name="Slide Number Placeholder 4">
            <a:extLst>
              <a:ext uri="{FF2B5EF4-FFF2-40B4-BE49-F238E27FC236}">
                <a16:creationId xmlns:a16="http://schemas.microsoft.com/office/drawing/2014/main" id="{8CBE9F2D-0FD8-7E8B-5243-DDF5E7D21AFB}"/>
              </a:ext>
            </a:extLst>
          </p:cNvPr>
          <p:cNvSpPr>
            <a:spLocks noGrp="1"/>
          </p:cNvSpPr>
          <p:nvPr>
            <p:ph type="sldNum" sz="quarter" idx="12"/>
          </p:nvPr>
        </p:nvSpPr>
        <p:spPr/>
        <p:txBody>
          <a:bodyPr/>
          <a:lstStyle/>
          <a:p>
            <a:pPr>
              <a:defRPr/>
            </a:pPr>
            <a:fld id="{64DB064B-2C47-4952-B569-A1D02EFAA332}" type="slidenum">
              <a:rPr lang="en-US"/>
              <a:pPr>
                <a:defRPr/>
              </a:pPr>
              <a:t>30</a:t>
            </a:fld>
            <a:endParaRPr lang="en-US"/>
          </a:p>
        </p:txBody>
      </p:sp>
    </p:spTree>
    <p:extLst>
      <p:ext uri="{BB962C8B-B14F-4D97-AF65-F5344CB8AC3E}">
        <p14:creationId xmlns:p14="http://schemas.microsoft.com/office/powerpoint/2010/main" val="40764190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6">
            <a:extLst>
              <a:ext uri="{FF2B5EF4-FFF2-40B4-BE49-F238E27FC236}">
                <a16:creationId xmlns:a16="http://schemas.microsoft.com/office/drawing/2014/main" id="{6C028FD5-407D-BC79-5B2F-563DAE9A2F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6815"/>
            <a:ext cx="6829425"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224150F5-2C05-B1D2-9F8C-8D93FA20030E}"/>
              </a:ext>
            </a:extLst>
          </p:cNvPr>
          <p:cNvSpPr txBox="1"/>
          <p:nvPr/>
        </p:nvSpPr>
        <p:spPr>
          <a:xfrm>
            <a:off x="7137665" y="992459"/>
            <a:ext cx="4671476" cy="3570208"/>
          </a:xfrm>
          <a:prstGeom prst="rect">
            <a:avLst/>
          </a:prstGeom>
          <a:noFill/>
        </p:spPr>
        <p:txBody>
          <a:bodyPr lIns="91440" tIns="45720" rIns="91440" bIns="45720" anchor="t">
            <a:spAutoFit/>
          </a:bodyPr>
          <a:lstStyle/>
          <a:p>
            <a:pPr algn="ctr">
              <a:defRPr/>
            </a:pPr>
            <a:r>
              <a:rPr lang="en-US">
                <a:highlight>
                  <a:srgbClr val="FFFF00"/>
                </a:highlight>
                <a:latin typeface="Arial"/>
                <a:cs typeface="Arial"/>
              </a:rPr>
              <a:t>Very Important!</a:t>
            </a:r>
          </a:p>
          <a:p>
            <a:pPr algn="ctr">
              <a:defRPr/>
            </a:pPr>
            <a:endParaRPr lang="en-US"/>
          </a:p>
          <a:p>
            <a:pPr>
              <a:defRPr/>
            </a:pPr>
            <a:r>
              <a:rPr lang="en-US" sz="1600">
                <a:latin typeface="Arial"/>
                <a:cs typeface="Arial"/>
              </a:rPr>
              <a:t>Requesting payments from KHA using the PUOSPR-2 report will </a:t>
            </a:r>
            <a:r>
              <a:rPr lang="en-US" sz="1600" b="1" i="1" u="sng">
                <a:latin typeface="Arial"/>
                <a:cs typeface="Arial"/>
              </a:rPr>
              <a:t>only work </a:t>
            </a:r>
            <a:r>
              <a:rPr lang="en-US" sz="1600">
                <a:latin typeface="Arial"/>
                <a:cs typeface="Arial"/>
              </a:rPr>
              <a:t>if the ‘Closed Dates’ module is used correctly  to close non-service days for the month. </a:t>
            </a:r>
            <a:endParaRPr lang="en-US" sz="1600">
              <a:cs typeface="Arial"/>
            </a:endParaRPr>
          </a:p>
          <a:p>
            <a:pPr>
              <a:defRPr/>
            </a:pPr>
            <a:endParaRPr lang="en-US" sz="1600"/>
          </a:p>
          <a:p>
            <a:pPr>
              <a:defRPr/>
            </a:pPr>
            <a:r>
              <a:rPr lang="en-US" sz="1600">
                <a:latin typeface="Arial"/>
                <a:cs typeface="Arial"/>
              </a:rPr>
              <a:t>The blue calendar dates below are an example of dates when program was closed  for Sep 2022.</a:t>
            </a:r>
          </a:p>
          <a:p>
            <a:pPr>
              <a:defRPr/>
            </a:pPr>
            <a:endParaRPr lang="en-US"/>
          </a:p>
          <a:p>
            <a:pPr marL="285750" indent="-285750">
              <a:buFont typeface="Arial" panose="020B0604020202020204" pitchFamily="34" charset="0"/>
              <a:buChar char="•"/>
              <a:defRPr/>
            </a:pPr>
            <a:r>
              <a:rPr lang="en-US" sz="1200">
                <a:latin typeface="Arial"/>
                <a:cs typeface="Arial"/>
              </a:rPr>
              <a:t>21 Open Days results in a Threshold = 17 (Left Example)</a:t>
            </a:r>
          </a:p>
          <a:p>
            <a:pPr marL="285750" indent="-285750">
              <a:buFont typeface="Arial" panose="020B0604020202020204" pitchFamily="34" charset="0"/>
              <a:buChar char="•"/>
              <a:defRPr/>
            </a:pPr>
            <a:r>
              <a:rPr lang="en-US" sz="1200">
                <a:latin typeface="Arial"/>
                <a:cs typeface="Arial"/>
              </a:rPr>
              <a:t>31 Open Days results in a Threshold = 25 (Right Example)</a:t>
            </a:r>
          </a:p>
          <a:p>
            <a:pPr>
              <a:defRPr/>
            </a:pPr>
            <a:r>
              <a:rPr lang="en-US" b="1" i="1" u="sng">
                <a:latin typeface="Arial"/>
                <a:cs typeface="Arial"/>
              </a:rPr>
              <a:t>Ensure all Data and Finance Managers use the Closed Dates module correctly!</a:t>
            </a:r>
          </a:p>
        </p:txBody>
      </p:sp>
      <p:sp>
        <p:nvSpPr>
          <p:cNvPr id="61444" name="TextBox 8">
            <a:extLst>
              <a:ext uri="{FF2B5EF4-FFF2-40B4-BE49-F238E27FC236}">
                <a16:creationId xmlns:a16="http://schemas.microsoft.com/office/drawing/2014/main" id="{CCD40311-EECB-40BF-5E91-99B29F17DE87}"/>
              </a:ext>
            </a:extLst>
          </p:cNvPr>
          <p:cNvSpPr txBox="1">
            <a:spLocks noChangeArrowheads="1"/>
          </p:cNvSpPr>
          <p:nvPr/>
        </p:nvSpPr>
        <p:spPr bwMode="auto">
          <a:xfrm>
            <a:off x="3822700" y="141288"/>
            <a:ext cx="7600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b="1">
                <a:solidFill>
                  <a:srgbClr val="FF0000"/>
                </a:solidFill>
              </a:rPr>
              <a:t>Requesting Payments based on the PUOS Payment Report (PUOSPR-2)</a:t>
            </a:r>
          </a:p>
        </p:txBody>
      </p:sp>
      <p:cxnSp>
        <p:nvCxnSpPr>
          <p:cNvPr id="15" name="Straight Arrow Connector 14">
            <a:extLst>
              <a:ext uri="{FF2B5EF4-FFF2-40B4-BE49-F238E27FC236}">
                <a16:creationId xmlns:a16="http://schemas.microsoft.com/office/drawing/2014/main" id="{1FCDFE82-64D6-B19D-EE6A-80CD95BB8591}"/>
              </a:ext>
            </a:extLst>
          </p:cNvPr>
          <p:cNvCxnSpPr>
            <a:cxnSpLocks/>
          </p:cNvCxnSpPr>
          <p:nvPr/>
        </p:nvCxnSpPr>
        <p:spPr>
          <a:xfrm flipH="1">
            <a:off x="5272088" y="2209800"/>
            <a:ext cx="1865312" cy="4392613"/>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61ED53EC-8DCA-3571-6206-1356CCEFA8B1}"/>
              </a:ext>
            </a:extLst>
          </p:cNvPr>
          <p:cNvSpPr>
            <a:spLocks noGrp="1"/>
          </p:cNvSpPr>
          <p:nvPr>
            <p:ph type="sldNum" sz="quarter" idx="12"/>
          </p:nvPr>
        </p:nvSpPr>
        <p:spPr/>
        <p:txBody>
          <a:bodyPr/>
          <a:lstStyle/>
          <a:p>
            <a:pPr>
              <a:defRPr/>
            </a:pPr>
            <a:fld id="{5EDBC575-EA8F-4F4E-A862-401F297440D3}" type="slidenum">
              <a:rPr lang="en-US"/>
              <a:pPr>
                <a:defRPr/>
              </a:pPr>
              <a:t>31</a:t>
            </a:fld>
            <a:endParaRPr lang="en-US"/>
          </a:p>
        </p:txBody>
      </p:sp>
      <p:sp>
        <p:nvSpPr>
          <p:cNvPr id="3" name="Footer Placeholder 2">
            <a:extLst>
              <a:ext uri="{FF2B5EF4-FFF2-40B4-BE49-F238E27FC236}">
                <a16:creationId xmlns:a16="http://schemas.microsoft.com/office/drawing/2014/main" id="{7F1457B6-AF43-3D65-1D71-A2180FCC5883}"/>
              </a:ext>
            </a:extLst>
          </p:cNvPr>
          <p:cNvSpPr>
            <a:spLocks noGrp="1"/>
          </p:cNvSpPr>
          <p:nvPr>
            <p:ph type="ftr" sz="quarter" idx="10"/>
          </p:nvPr>
        </p:nvSpPr>
        <p:spPr/>
        <p:txBody>
          <a:bodyPr/>
          <a:lstStyle/>
          <a:p>
            <a:pPr>
              <a:defRPr/>
            </a:pPr>
            <a:endParaRPr lang="en-US" spc="0"/>
          </a:p>
        </p:txBody>
      </p:sp>
      <p:pic>
        <p:nvPicPr>
          <p:cNvPr id="4" name="Picture 4">
            <a:extLst>
              <a:ext uri="{FF2B5EF4-FFF2-40B4-BE49-F238E27FC236}">
                <a16:creationId xmlns:a16="http://schemas.microsoft.com/office/drawing/2014/main" id="{13D77964-A03B-392D-F9C0-691EA366FDCF}"/>
              </a:ext>
            </a:extLst>
          </p:cNvPr>
          <p:cNvPicPr>
            <a:picLocks noChangeAspect="1"/>
          </p:cNvPicPr>
          <p:nvPr/>
        </p:nvPicPr>
        <p:blipFill>
          <a:blip r:embed="rId3"/>
          <a:stretch>
            <a:fillRect/>
          </a:stretch>
        </p:blipFill>
        <p:spPr>
          <a:xfrm>
            <a:off x="7212376" y="4612596"/>
            <a:ext cx="2118911" cy="1993650"/>
          </a:xfrm>
          <a:prstGeom prst="rect">
            <a:avLst/>
          </a:prstGeom>
        </p:spPr>
      </p:pic>
      <p:pic>
        <p:nvPicPr>
          <p:cNvPr id="5" name="Picture 5">
            <a:extLst>
              <a:ext uri="{FF2B5EF4-FFF2-40B4-BE49-F238E27FC236}">
                <a16:creationId xmlns:a16="http://schemas.microsoft.com/office/drawing/2014/main" id="{4D75FFA4-6446-AE7D-FF22-89F55FFFA5B4}"/>
              </a:ext>
            </a:extLst>
          </p:cNvPr>
          <p:cNvPicPr>
            <a:picLocks noChangeAspect="1"/>
          </p:cNvPicPr>
          <p:nvPr/>
        </p:nvPicPr>
        <p:blipFill>
          <a:blip r:embed="rId4"/>
          <a:stretch>
            <a:fillRect/>
          </a:stretch>
        </p:blipFill>
        <p:spPr>
          <a:xfrm>
            <a:off x="9323942" y="4610277"/>
            <a:ext cx="2164815" cy="2145182"/>
          </a:xfrm>
          <a:prstGeom prst="rect">
            <a:avLst/>
          </a:prstGeom>
        </p:spPr>
      </p:pic>
      <p:sp>
        <p:nvSpPr>
          <p:cNvPr id="13" name="TextBox 12">
            <a:extLst>
              <a:ext uri="{FF2B5EF4-FFF2-40B4-BE49-F238E27FC236}">
                <a16:creationId xmlns:a16="http://schemas.microsoft.com/office/drawing/2014/main" id="{151025E7-5410-06BE-5C26-450219792278}"/>
              </a:ext>
            </a:extLst>
          </p:cNvPr>
          <p:cNvSpPr txBox="1">
            <a:spLocks noChangeArrowheads="1"/>
          </p:cNvSpPr>
          <p:nvPr/>
        </p:nvSpPr>
        <p:spPr bwMode="auto">
          <a:xfrm>
            <a:off x="7412344" y="4731935"/>
            <a:ext cx="17049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FF0000"/>
                </a:solidFill>
                <a:latin typeface="Arial"/>
                <a:cs typeface="Arial"/>
              </a:rPr>
              <a:t>Threshold = 17</a:t>
            </a:r>
            <a:endParaRPr lang="en-US" altLang="en-US" sz="1600">
              <a:solidFill>
                <a:srgbClr val="FF0000"/>
              </a:solidFill>
            </a:endParaRPr>
          </a:p>
        </p:txBody>
      </p:sp>
      <p:sp>
        <p:nvSpPr>
          <p:cNvPr id="12" name="TextBox 11">
            <a:extLst>
              <a:ext uri="{FF2B5EF4-FFF2-40B4-BE49-F238E27FC236}">
                <a16:creationId xmlns:a16="http://schemas.microsoft.com/office/drawing/2014/main" id="{D902F453-8FAC-E395-D101-48304D6652DD}"/>
              </a:ext>
            </a:extLst>
          </p:cNvPr>
          <p:cNvSpPr txBox="1">
            <a:spLocks noChangeArrowheads="1"/>
          </p:cNvSpPr>
          <p:nvPr/>
        </p:nvSpPr>
        <p:spPr bwMode="auto">
          <a:xfrm>
            <a:off x="9666269" y="4731936"/>
            <a:ext cx="17049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FF0000"/>
                </a:solidFill>
                <a:latin typeface="Arial"/>
                <a:cs typeface="Arial"/>
              </a:rPr>
              <a:t>Threshold = 25</a:t>
            </a:r>
            <a:endParaRPr lang="en-US" altLang="en-US" sz="1600">
              <a:solidFill>
                <a:srgbClr val="FF00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E53D7A-CFFF-02F4-328F-3F2DE272C494}"/>
              </a:ext>
            </a:extLst>
          </p:cNvPr>
          <p:cNvSpPr>
            <a:spLocks noGrp="1"/>
          </p:cNvSpPr>
          <p:nvPr>
            <p:ph type="body" idx="1"/>
          </p:nvPr>
        </p:nvSpPr>
        <p:spPr>
          <a:xfrm>
            <a:off x="304800" y="2309813"/>
            <a:ext cx="11277600" cy="3933384"/>
          </a:xfrm>
        </p:spPr>
        <p:txBody>
          <a:bodyPr/>
          <a:lstStyle/>
          <a:p>
            <a:pPr algn="ctr">
              <a:defRPr/>
            </a:pPr>
            <a:r>
              <a:rPr lang="en-US">
                <a:cs typeface="Calibri"/>
              </a:rPr>
              <a:t>Technical Assistance</a:t>
            </a:r>
          </a:p>
          <a:p>
            <a:pPr algn="ctr">
              <a:defRPr/>
            </a:pPr>
            <a:endParaRPr lang="en-US">
              <a:cs typeface="Calibri"/>
            </a:endParaRPr>
          </a:p>
          <a:p>
            <a:pPr marL="285750" indent="-285750">
              <a:buFont typeface="Arial" panose="020B0604020202020204" pitchFamily="34" charset="0"/>
              <a:buChar char="•"/>
              <a:defRPr/>
            </a:pPr>
            <a:r>
              <a:rPr lang="en-US">
                <a:cs typeface="Calibri"/>
              </a:rPr>
              <a:t>All e-mail sent to </a:t>
            </a:r>
            <a:r>
              <a:rPr lang="en-US">
                <a:cs typeface="Calibri"/>
                <a:hlinkClick r:id="rId2"/>
              </a:rPr>
              <a:t>samis@coj.net</a:t>
            </a:r>
            <a:r>
              <a:rPr lang="en-US">
                <a:cs typeface="Calibri"/>
              </a:rPr>
              <a:t> is forwarded to our new ticket system Zendesk.</a:t>
            </a:r>
          </a:p>
          <a:p>
            <a:pPr marL="742950" lvl="1" indent="-285750">
              <a:buFont typeface="Arial" panose="020B0604020202020204" pitchFamily="34" charset="0"/>
              <a:buChar char="•"/>
              <a:defRPr/>
            </a:pPr>
            <a:r>
              <a:rPr lang="en-US">
                <a:cs typeface="Calibri"/>
              </a:rPr>
              <a:t>Replies from Zendesk come from [</a:t>
            </a:r>
            <a:r>
              <a:rPr lang="en-US">
                <a:highlight>
                  <a:srgbClr val="FFFF00"/>
                </a:highlight>
                <a:cs typeface="Calibri"/>
              </a:rPr>
              <a:t>City of Jacksonville, Florida – Government </a:t>
            </a:r>
            <a:r>
              <a:rPr lang="en-US">
                <a:highlight>
                  <a:srgbClr val="FFFF00"/>
                </a:highlight>
                <a:cs typeface="Calibri"/>
                <a:hlinkClick r:id="rId3"/>
              </a:rPr>
              <a:t>&lt;support@coj8782.zendesk.com</a:t>
            </a:r>
            <a:r>
              <a:rPr lang="en-US">
                <a:cs typeface="Calibri"/>
              </a:rPr>
              <a:t>]</a:t>
            </a:r>
          </a:p>
          <a:p>
            <a:pPr marL="742950" lvl="1" indent="-285750">
              <a:buFont typeface="Arial" panose="020B0604020202020204" pitchFamily="34" charset="0"/>
              <a:buChar char="•"/>
              <a:defRPr/>
            </a:pPr>
            <a:r>
              <a:rPr lang="en-US">
                <a:cs typeface="Calibri"/>
              </a:rPr>
              <a:t>Your e-mail receipt will contain a ticket number:  </a:t>
            </a:r>
            <a:r>
              <a:rPr lang="en-US" b="1" i="1">
                <a:cs typeface="Calibri"/>
              </a:rPr>
              <a:t>Your request (####) has been....</a:t>
            </a:r>
          </a:p>
          <a:p>
            <a:pPr marL="742950" lvl="1" indent="-285750">
              <a:buFont typeface="Arial" panose="020B0604020202020204" pitchFamily="34" charset="0"/>
              <a:buChar char="•"/>
              <a:defRPr/>
            </a:pPr>
            <a:r>
              <a:rPr lang="en-US">
                <a:cs typeface="Calibri"/>
              </a:rPr>
              <a:t>Tip: When sending e-mail consider Including </a:t>
            </a:r>
            <a:r>
              <a:rPr lang="en-US" u="sng">
                <a:cs typeface="Calibri"/>
              </a:rPr>
              <a:t>a link to your SAMIS program page.</a:t>
            </a:r>
          </a:p>
          <a:p>
            <a:pPr marL="742950" lvl="1" indent="-285750">
              <a:buFont typeface="Arial" panose="020B0604020202020204" pitchFamily="34" charset="0"/>
              <a:buChar char="•"/>
              <a:defRPr/>
            </a:pPr>
            <a:r>
              <a:rPr lang="en-US">
                <a:cs typeface="Calibri"/>
              </a:rPr>
              <a:t>Copy your KHA contract manager on all e-mail messages.</a:t>
            </a:r>
            <a:endParaRPr lang="en-US" u="sng">
              <a:cs typeface="Calibri"/>
            </a:endParaRPr>
          </a:p>
          <a:p>
            <a:pPr marL="285750" indent="-285750">
              <a:buFont typeface="Arial" panose="020B0604020202020204" pitchFamily="34" charset="0"/>
              <a:buChar char="•"/>
              <a:defRPr/>
            </a:pPr>
            <a:r>
              <a:rPr lang="en-US">
                <a:cs typeface="Calibri"/>
              </a:rPr>
              <a:t>Help Desk: </a:t>
            </a:r>
            <a:r>
              <a:rPr lang="en-US" i="1">
                <a:cs typeface="Calibri"/>
              </a:rPr>
              <a:t>255-4410</a:t>
            </a:r>
          </a:p>
          <a:p>
            <a:pPr marL="742950" lvl="1" indent="-285750">
              <a:buFont typeface="Arial" panose="020B0604020202020204" pitchFamily="34" charset="0"/>
              <a:buChar char="•"/>
              <a:defRPr/>
            </a:pPr>
            <a:r>
              <a:rPr lang="en-US">
                <a:cs typeface="Calibri"/>
              </a:rPr>
              <a:t>Weekday Hours 8am-5pm</a:t>
            </a:r>
            <a:endParaRPr lang="en-US" i="1">
              <a:cs typeface="Calibri"/>
            </a:endParaRPr>
          </a:p>
          <a:p>
            <a:pPr marL="742950" lvl="1" indent="-285750">
              <a:buFont typeface="Arial" panose="020B0604020202020204" pitchFamily="34" charset="0"/>
              <a:buChar char="•"/>
              <a:defRPr/>
            </a:pPr>
            <a:r>
              <a:rPr lang="en-US">
                <a:cs typeface="Calibri"/>
              </a:rPr>
              <a:t>Voice Messages </a:t>
            </a:r>
          </a:p>
          <a:p>
            <a:pPr marL="285750" indent="-285750">
              <a:buFont typeface="Arial" panose="020B0604020202020204" pitchFamily="34" charset="0"/>
              <a:buChar char="•"/>
              <a:defRPr/>
            </a:pPr>
            <a:r>
              <a:rPr lang="en-US">
                <a:cs typeface="Calibri"/>
              </a:rPr>
              <a:t>SAMIS </a:t>
            </a:r>
            <a:r>
              <a:rPr lang="en-US" b="1">
                <a:cs typeface="Calibri"/>
              </a:rPr>
              <a:t>Support</a:t>
            </a:r>
            <a:r>
              <a:rPr lang="en-US">
                <a:cs typeface="Calibri"/>
              </a:rPr>
              <a:t> &gt; </a:t>
            </a:r>
            <a:r>
              <a:rPr lang="en-US">
                <a:solidFill>
                  <a:srgbClr val="0070C0"/>
                </a:solidFill>
                <a:cs typeface="Calibri"/>
              </a:rPr>
              <a:t>Wiki</a:t>
            </a:r>
            <a:r>
              <a:rPr lang="en-US">
                <a:cs typeface="Calibri"/>
              </a:rPr>
              <a:t> </a:t>
            </a:r>
          </a:p>
          <a:p>
            <a:pPr marL="285750" indent="-285750">
              <a:buFont typeface="Arial" panose="020B0604020202020204" pitchFamily="34" charset="0"/>
              <a:buChar char="•"/>
              <a:defRPr/>
            </a:pPr>
            <a:r>
              <a:rPr lang="en-US">
                <a:cs typeface="Calibri"/>
              </a:rPr>
              <a:t>SAMIS </a:t>
            </a:r>
            <a:r>
              <a:rPr lang="en-US" b="1">
                <a:cs typeface="Calibri"/>
              </a:rPr>
              <a:t>Support</a:t>
            </a:r>
            <a:r>
              <a:rPr lang="en-US">
                <a:cs typeface="Calibri"/>
              </a:rPr>
              <a:t> &gt; </a:t>
            </a:r>
            <a:r>
              <a:rPr lang="en-US">
                <a:solidFill>
                  <a:srgbClr val="0070C0"/>
                </a:solidFill>
                <a:cs typeface="Calibri"/>
              </a:rPr>
              <a:t>Tutorials</a:t>
            </a:r>
          </a:p>
        </p:txBody>
      </p:sp>
      <p:pic>
        <p:nvPicPr>
          <p:cNvPr id="63491" name="object 28">
            <a:extLst>
              <a:ext uri="{FF2B5EF4-FFF2-40B4-BE49-F238E27FC236}">
                <a16:creationId xmlns:a16="http://schemas.microsoft.com/office/drawing/2014/main" id="{DB3B9263-CB5D-6E9B-9F07-B5C0427FE1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3750" y="304800"/>
            <a:ext cx="56864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108CA978-1FF3-4162-3C9A-A18F1AC9A68F}"/>
              </a:ext>
            </a:extLst>
          </p:cNvPr>
          <p:cNvSpPr>
            <a:spLocks noGrp="1"/>
          </p:cNvSpPr>
          <p:nvPr>
            <p:ph type="sldNum" sz="quarter" idx="12"/>
          </p:nvPr>
        </p:nvSpPr>
        <p:spPr/>
        <p:txBody>
          <a:bodyPr/>
          <a:lstStyle/>
          <a:p>
            <a:pPr>
              <a:defRPr/>
            </a:pPr>
            <a:fld id="{B61424B2-37DF-4914-BF08-187416EDE10A}" type="slidenum">
              <a:rPr lang="en-US"/>
              <a:pPr>
                <a:defRPr/>
              </a:pPr>
              <a:t>32</a:t>
            </a:fld>
            <a:endParaRPr lang="en-US"/>
          </a:p>
        </p:txBody>
      </p:sp>
      <p:sp>
        <p:nvSpPr>
          <p:cNvPr id="4" name="Footer Placeholder 3">
            <a:extLst>
              <a:ext uri="{FF2B5EF4-FFF2-40B4-BE49-F238E27FC236}">
                <a16:creationId xmlns:a16="http://schemas.microsoft.com/office/drawing/2014/main" id="{5231D13B-BB92-8591-2F98-8A3934A42DF3}"/>
              </a:ext>
            </a:extLst>
          </p:cNvPr>
          <p:cNvSpPr>
            <a:spLocks noGrp="1"/>
          </p:cNvSpPr>
          <p:nvPr>
            <p:ph type="ftr" sz="quarter" idx="10"/>
          </p:nvPr>
        </p:nvSpPr>
        <p:spPr/>
        <p:txBody>
          <a:bodyPr/>
          <a:lstStyle/>
          <a:p>
            <a:pPr>
              <a:defRPr/>
            </a:pPr>
            <a:endParaRPr lang="en-US" spc="0"/>
          </a:p>
        </p:txBody>
      </p:sp>
      <p:pic>
        <p:nvPicPr>
          <p:cNvPr id="5" name="Picture 5">
            <a:extLst>
              <a:ext uri="{FF2B5EF4-FFF2-40B4-BE49-F238E27FC236}">
                <a16:creationId xmlns:a16="http://schemas.microsoft.com/office/drawing/2014/main" id="{3DA1D645-6F62-CEB3-E1FB-85DC28743855}"/>
              </a:ext>
            </a:extLst>
          </p:cNvPr>
          <p:cNvPicPr>
            <a:picLocks noChangeAspect="1"/>
          </p:cNvPicPr>
          <p:nvPr/>
        </p:nvPicPr>
        <p:blipFill>
          <a:blip r:embed="rId5"/>
          <a:stretch>
            <a:fillRect/>
          </a:stretch>
        </p:blipFill>
        <p:spPr>
          <a:xfrm>
            <a:off x="3865830" y="5451054"/>
            <a:ext cx="1228725" cy="381000"/>
          </a:xfrm>
          <a:prstGeom prst="rect">
            <a:avLst/>
          </a:prstGeom>
        </p:spPr>
      </p:pic>
      <p:pic>
        <p:nvPicPr>
          <p:cNvPr id="6" name="Picture 6">
            <a:extLst>
              <a:ext uri="{FF2B5EF4-FFF2-40B4-BE49-F238E27FC236}">
                <a16:creationId xmlns:a16="http://schemas.microsoft.com/office/drawing/2014/main" id="{F041C818-FE5F-A634-B9D1-3BA11B99A613}"/>
              </a:ext>
            </a:extLst>
          </p:cNvPr>
          <p:cNvPicPr>
            <a:picLocks noChangeAspect="1"/>
          </p:cNvPicPr>
          <p:nvPr/>
        </p:nvPicPr>
        <p:blipFill>
          <a:blip r:embed="rId6"/>
          <a:stretch>
            <a:fillRect/>
          </a:stretch>
        </p:blipFill>
        <p:spPr>
          <a:xfrm>
            <a:off x="3879774" y="5872168"/>
            <a:ext cx="4606886" cy="456841"/>
          </a:xfrm>
          <a:prstGeom prst="rect">
            <a:avLst/>
          </a:prstGeom>
        </p:spPr>
      </p:pic>
      <p:sp>
        <p:nvSpPr>
          <p:cNvPr id="7" name="TextBox 6">
            <a:extLst>
              <a:ext uri="{FF2B5EF4-FFF2-40B4-BE49-F238E27FC236}">
                <a16:creationId xmlns:a16="http://schemas.microsoft.com/office/drawing/2014/main" id="{9B0B1E94-1132-1D33-EEA6-AA140EE02500}"/>
              </a:ext>
            </a:extLst>
          </p:cNvPr>
          <p:cNvSpPr txBox="1"/>
          <p:nvPr/>
        </p:nvSpPr>
        <p:spPr>
          <a:xfrm>
            <a:off x="5385412" y="5210978"/>
            <a:ext cx="8886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C00000"/>
                </a:solidFill>
                <a:latin typeface="Arial"/>
                <a:cs typeface="Arial"/>
              </a:rPr>
              <a:t>Videos</a:t>
            </a:r>
            <a:endParaRPr lang="en-US">
              <a:solidFill>
                <a:srgbClr val="C00000"/>
              </a:solidFill>
            </a:endParaRPr>
          </a:p>
        </p:txBody>
      </p:sp>
      <p:sp>
        <p:nvSpPr>
          <p:cNvPr id="8" name="TextBox 7">
            <a:extLst>
              <a:ext uri="{FF2B5EF4-FFF2-40B4-BE49-F238E27FC236}">
                <a16:creationId xmlns:a16="http://schemas.microsoft.com/office/drawing/2014/main" id="{AA0D8C55-2515-298F-321C-61B466E18838}"/>
              </a:ext>
            </a:extLst>
          </p:cNvPr>
          <p:cNvSpPr txBox="1"/>
          <p:nvPr/>
        </p:nvSpPr>
        <p:spPr>
          <a:xfrm>
            <a:off x="7698954" y="5210977"/>
            <a:ext cx="8886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C00000"/>
                </a:solidFill>
                <a:latin typeface="Arial"/>
                <a:cs typeface="Arial"/>
              </a:rPr>
              <a:t>PDFs</a:t>
            </a:r>
            <a:endParaRPr lang="en-US">
              <a:solidFill>
                <a:srgbClr val="C00000"/>
              </a:solidFill>
            </a:endParaRPr>
          </a:p>
        </p:txBody>
      </p:sp>
      <p:cxnSp>
        <p:nvCxnSpPr>
          <p:cNvPr id="9" name="Straight Arrow Connector 8">
            <a:extLst>
              <a:ext uri="{FF2B5EF4-FFF2-40B4-BE49-F238E27FC236}">
                <a16:creationId xmlns:a16="http://schemas.microsoft.com/office/drawing/2014/main" id="{5059A41E-1B7C-3350-10BB-9AC3583ABC49}"/>
              </a:ext>
            </a:extLst>
          </p:cNvPr>
          <p:cNvCxnSpPr/>
          <p:nvPr/>
        </p:nvCxnSpPr>
        <p:spPr>
          <a:xfrm flipH="1">
            <a:off x="5080266" y="5483300"/>
            <a:ext cx="407625" cy="492086"/>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537C8BF-7112-30F4-E3EB-F47CC62E6E7D}"/>
              </a:ext>
            </a:extLst>
          </p:cNvPr>
          <p:cNvCxnSpPr>
            <a:cxnSpLocks/>
          </p:cNvCxnSpPr>
          <p:nvPr/>
        </p:nvCxnSpPr>
        <p:spPr>
          <a:xfrm flipH="1">
            <a:off x="7338723" y="5446576"/>
            <a:ext cx="407625" cy="492086"/>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Placeholder 2">
            <a:extLst>
              <a:ext uri="{FF2B5EF4-FFF2-40B4-BE49-F238E27FC236}">
                <a16:creationId xmlns:a16="http://schemas.microsoft.com/office/drawing/2014/main" id="{4D6D9BD9-02AB-62E7-72D6-3EECA75ECB3F}"/>
              </a:ext>
            </a:extLst>
          </p:cNvPr>
          <p:cNvSpPr>
            <a:spLocks noGrp="1" noChangeArrowheads="1"/>
          </p:cNvSpPr>
          <p:nvPr>
            <p:ph type="body" sz="quarter" idx="11"/>
          </p:nvPr>
        </p:nvSpPr>
        <p:spPr>
          <a:xfrm>
            <a:off x="765175" y="1452562"/>
            <a:ext cx="10588625" cy="498476"/>
          </a:xfrm>
        </p:spPr>
        <p:txBody>
          <a:bodyPr>
            <a:normAutofit fontScale="62500" lnSpcReduction="20000"/>
          </a:bodyPr>
          <a:lstStyle/>
          <a:p>
            <a:pPr algn="ctr">
              <a:spcBef>
                <a:spcPct val="0"/>
              </a:spcBef>
            </a:pPr>
            <a:r>
              <a:rPr lang="en-US" altLang="en-US" sz="7200">
                <a:solidFill>
                  <a:srgbClr val="00B0F0"/>
                </a:solidFill>
                <a:cs typeface="Arial"/>
              </a:rPr>
              <a:t>Administration  </a:t>
            </a:r>
            <a:endParaRPr lang="en-US" altLang="en-US" sz="7200">
              <a:solidFill>
                <a:srgbClr val="00B0F0"/>
              </a:solidFill>
              <a:cs typeface="Arial" panose="020B0604020202020204" pitchFamily="34" charset="0"/>
            </a:endParaRPr>
          </a:p>
        </p:txBody>
      </p:sp>
      <p:sp>
        <p:nvSpPr>
          <p:cNvPr id="64515" name="Footer Placeholder 1">
            <a:extLst>
              <a:ext uri="{FF2B5EF4-FFF2-40B4-BE49-F238E27FC236}">
                <a16:creationId xmlns:a16="http://schemas.microsoft.com/office/drawing/2014/main" id="{4C738E7F-52AD-F101-6D8F-BBDB9C57FA0D}"/>
              </a:ext>
            </a:extLst>
          </p:cNvPr>
          <p:cNvSpPr>
            <a:spLocks noGrp="1" noChangeArrowheads="1"/>
          </p:cNvSpPr>
          <p:nvPr>
            <p:ph type="ftr"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solidFill>
                <a:srgbClr val="B5B5B5"/>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DFB523CF-022C-9BEC-CBDD-F05696276456}"/>
              </a:ext>
            </a:extLst>
          </p:cNvPr>
          <p:cNvSpPr txBox="1">
            <a:spLocks noGrp="1"/>
          </p:cNvSpPr>
          <p:nvPr>
            <p:ph type="title"/>
          </p:nvPr>
        </p:nvSpPr>
        <p:spPr>
          <a:xfrm>
            <a:off x="1674813" y="341313"/>
            <a:ext cx="7885112" cy="517525"/>
          </a:xfrm>
        </p:spPr>
        <p:txBody>
          <a:bodyPr vert="horz" tIns="15875" rtlCol="0"/>
          <a:lstStyle/>
          <a:p>
            <a:pPr marL="12700" eaLnBrk="1" fontAlgn="auto" hangingPunct="1">
              <a:spcBef>
                <a:spcPts val="125"/>
              </a:spcBef>
              <a:spcAft>
                <a:spcPts val="0"/>
              </a:spcAft>
              <a:defRPr/>
            </a:pPr>
            <a:r>
              <a:rPr sz="3200">
                <a:solidFill>
                  <a:srgbClr val="585858"/>
                </a:solidFill>
              </a:rPr>
              <a:t>INSURANCE</a:t>
            </a:r>
            <a:r>
              <a:rPr sz="3200" spc="-130">
                <a:solidFill>
                  <a:srgbClr val="585858"/>
                </a:solidFill>
              </a:rPr>
              <a:t> </a:t>
            </a:r>
            <a:r>
              <a:rPr sz="3200">
                <a:solidFill>
                  <a:srgbClr val="585858"/>
                </a:solidFill>
              </a:rPr>
              <a:t>REQUIREMENTS</a:t>
            </a:r>
            <a:r>
              <a:rPr sz="3200" spc="-265">
                <a:solidFill>
                  <a:srgbClr val="585858"/>
                </a:solidFill>
              </a:rPr>
              <a:t> </a:t>
            </a:r>
            <a:r>
              <a:rPr sz="3200" spc="-10">
                <a:solidFill>
                  <a:srgbClr val="585858"/>
                </a:solidFill>
              </a:rPr>
              <a:t>UPDATES</a:t>
            </a:r>
            <a:endParaRPr sz="3200"/>
          </a:p>
        </p:txBody>
      </p:sp>
      <p:sp>
        <p:nvSpPr>
          <p:cNvPr id="65539" name="object 3">
            <a:extLst>
              <a:ext uri="{FF2B5EF4-FFF2-40B4-BE49-F238E27FC236}">
                <a16:creationId xmlns:a16="http://schemas.microsoft.com/office/drawing/2014/main" id="{61639A93-71A2-4D1A-3E4A-C724DE4684AF}"/>
              </a:ext>
            </a:extLst>
          </p:cNvPr>
          <p:cNvSpPr txBox="1">
            <a:spLocks noChangeArrowheads="1"/>
          </p:cNvSpPr>
          <p:nvPr/>
        </p:nvSpPr>
        <p:spPr bwMode="auto">
          <a:xfrm>
            <a:off x="292100" y="1198563"/>
            <a:ext cx="11269663" cy="24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6510" rIns="0" bIns="0">
            <a:spAutoFit/>
          </a:bodyPr>
          <a:lstStyle>
            <a:lvl1pPr marL="127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25"/>
              </a:spcBef>
            </a:pPr>
            <a:r>
              <a:rPr lang="en-US" altLang="en-US" sz="2000">
                <a:solidFill>
                  <a:srgbClr val="585858"/>
                </a:solidFill>
                <a:cs typeface="Arial" panose="020B0604020202020204" pitchFamily="34" charset="0"/>
              </a:rPr>
              <a:t>As a part of KHA’s ongoing efforts to work with the contracted providers to streamline processes and remove barriers to access, we have worked with COJ’s Risk Management Department to adjust our insurance requirements to better meet your needs.</a:t>
            </a:r>
            <a:endParaRPr lang="en-US" altLang="en-US" sz="2000">
              <a:solidFill>
                <a:srgbClr val="000000"/>
              </a:solidFill>
              <a:cs typeface="Arial" panose="020B0604020202020204" pitchFamily="34" charset="0"/>
            </a:endParaRPr>
          </a:p>
          <a:p>
            <a:pPr eaLnBrk="1" hangingPunct="1">
              <a:spcBef>
                <a:spcPts val="613"/>
              </a:spcBef>
            </a:pPr>
            <a:r>
              <a:rPr lang="en-US" altLang="en-US" sz="2000">
                <a:solidFill>
                  <a:srgbClr val="585858"/>
                </a:solidFill>
                <a:cs typeface="Arial" panose="020B0604020202020204" pitchFamily="34" charset="0"/>
              </a:rPr>
              <a:t>Change to the requirements are:</a:t>
            </a:r>
            <a:endParaRPr lang="en-US" altLang="en-US" sz="2000">
              <a:solidFill>
                <a:srgbClr val="000000"/>
              </a:solidFill>
              <a:cs typeface="Arial" panose="020B0604020202020204" pitchFamily="34" charset="0"/>
            </a:endParaRPr>
          </a:p>
          <a:p>
            <a:pPr eaLnBrk="1" hangingPunct="1">
              <a:spcBef>
                <a:spcPts val="600"/>
              </a:spcBef>
              <a:buFontTx/>
              <a:buChar char="•"/>
            </a:pPr>
            <a:r>
              <a:rPr lang="en-US" altLang="en-US" sz="2000">
                <a:solidFill>
                  <a:srgbClr val="585858"/>
                </a:solidFill>
                <a:cs typeface="Arial" panose="020B0604020202020204" pitchFamily="34" charset="0"/>
              </a:rPr>
              <a:t>Commercial General Liability changed </a:t>
            </a:r>
            <a:r>
              <a:rPr lang="en-US" altLang="en-US" sz="2000" b="1">
                <a:solidFill>
                  <a:srgbClr val="585858"/>
                </a:solidFill>
                <a:cs typeface="Arial" panose="020B0604020202020204" pitchFamily="34" charset="0"/>
              </a:rPr>
              <a:t>FROM </a:t>
            </a:r>
            <a:r>
              <a:rPr lang="en-US" altLang="en-US" sz="2000">
                <a:solidFill>
                  <a:srgbClr val="585858"/>
                </a:solidFill>
                <a:cs typeface="Arial" panose="020B0604020202020204" pitchFamily="34" charset="0"/>
              </a:rPr>
              <a:t>$1,000,000 per occurrence/$2,000,000 aggregate</a:t>
            </a:r>
            <a:endParaRPr lang="en-US" altLang="en-US" sz="2000">
              <a:solidFill>
                <a:srgbClr val="000000"/>
              </a:solidFill>
              <a:cs typeface="Arial" panose="020B0604020202020204" pitchFamily="34" charset="0"/>
            </a:endParaRPr>
          </a:p>
          <a:p>
            <a:pPr eaLnBrk="1" hangingPunct="1">
              <a:spcBef>
                <a:spcPts val="600"/>
              </a:spcBef>
            </a:pPr>
            <a:r>
              <a:rPr lang="en-US" altLang="en-US" sz="2000">
                <a:solidFill>
                  <a:srgbClr val="585858"/>
                </a:solidFill>
                <a:cs typeface="Arial" panose="020B0604020202020204" pitchFamily="34" charset="0"/>
              </a:rPr>
              <a:t> </a:t>
            </a:r>
            <a:r>
              <a:rPr lang="en-US" altLang="en-US" sz="2000" b="1">
                <a:solidFill>
                  <a:srgbClr val="585858"/>
                </a:solidFill>
                <a:cs typeface="Arial" panose="020B0604020202020204" pitchFamily="34" charset="0"/>
              </a:rPr>
              <a:t>TO </a:t>
            </a:r>
            <a:r>
              <a:rPr lang="en-US" altLang="en-US" sz="2000">
                <a:solidFill>
                  <a:srgbClr val="585858"/>
                </a:solidFill>
                <a:cs typeface="Arial" panose="020B0604020202020204" pitchFamily="34" charset="0"/>
              </a:rPr>
              <a:t>$200,000 per occurrence/$300,000 aggregate.</a:t>
            </a:r>
            <a:endParaRPr lang="en-US" altLang="en-US" sz="2000">
              <a:solidFill>
                <a:srgbClr val="000000"/>
              </a:solidFill>
              <a:cs typeface="Arial" panose="020B0604020202020204" pitchFamily="34" charset="0"/>
            </a:endParaRPr>
          </a:p>
          <a:p>
            <a:pPr eaLnBrk="1" hangingPunct="1">
              <a:spcBef>
                <a:spcPts val="600"/>
              </a:spcBef>
              <a:buFontTx/>
              <a:buChar char="•"/>
            </a:pPr>
            <a:r>
              <a:rPr lang="en-US" altLang="en-US" sz="2000">
                <a:solidFill>
                  <a:srgbClr val="585858"/>
                </a:solidFill>
                <a:cs typeface="Arial" panose="020B0604020202020204" pitchFamily="34" charset="0"/>
              </a:rPr>
              <a:t>This change is effective </a:t>
            </a:r>
            <a:r>
              <a:rPr lang="en-US" altLang="en-US" sz="2000" b="1">
                <a:solidFill>
                  <a:srgbClr val="585858"/>
                </a:solidFill>
                <a:cs typeface="Arial" panose="020B0604020202020204" pitchFamily="34" charset="0"/>
              </a:rPr>
              <a:t>08/01/2021</a:t>
            </a:r>
            <a:endParaRPr lang="en-US" altLang="en-US" sz="2000">
              <a:solidFill>
                <a:srgbClr val="000000"/>
              </a:solidFill>
              <a:cs typeface="Arial" panose="020B0604020202020204" pitchFamily="34" charset="0"/>
            </a:endParaRPr>
          </a:p>
        </p:txBody>
      </p:sp>
      <p:sp>
        <p:nvSpPr>
          <p:cNvPr id="65540" name="object 4">
            <a:extLst>
              <a:ext uri="{FF2B5EF4-FFF2-40B4-BE49-F238E27FC236}">
                <a16:creationId xmlns:a16="http://schemas.microsoft.com/office/drawing/2014/main" id="{5A99F019-6ED3-159F-5971-5FCDE88D6466}"/>
              </a:ext>
            </a:extLst>
          </p:cNvPr>
          <p:cNvSpPr>
            <a:spLocks/>
          </p:cNvSpPr>
          <p:nvPr/>
        </p:nvSpPr>
        <p:spPr bwMode="auto">
          <a:xfrm>
            <a:off x="704850" y="3981450"/>
            <a:ext cx="4733925" cy="2057400"/>
          </a:xfrm>
          <a:custGeom>
            <a:avLst/>
            <a:gdLst>
              <a:gd name="T0" fmla="*/ 4391025 w 4733925"/>
              <a:gd name="T1" fmla="*/ 0 h 2057400"/>
              <a:gd name="T2" fmla="*/ 342900 w 4733925"/>
              <a:gd name="T3" fmla="*/ 0 h 2057400"/>
              <a:gd name="T4" fmla="*/ 296369 w 4733925"/>
              <a:gd name="T5" fmla="*/ 3130 h 2057400"/>
              <a:gd name="T6" fmla="*/ 251742 w 4733925"/>
              <a:gd name="T7" fmla="*/ 12250 h 2057400"/>
              <a:gd name="T8" fmla="*/ 209426 w 4733925"/>
              <a:gd name="T9" fmla="*/ 26949 h 2057400"/>
              <a:gd name="T10" fmla="*/ 169830 w 4733925"/>
              <a:gd name="T11" fmla="*/ 46820 h 2057400"/>
              <a:gd name="T12" fmla="*/ 133362 w 4733925"/>
              <a:gd name="T13" fmla="*/ 71454 h 2057400"/>
              <a:gd name="T14" fmla="*/ 100431 w 4733925"/>
              <a:gd name="T15" fmla="*/ 100441 h 2057400"/>
              <a:gd name="T16" fmla="*/ 71446 w 4733925"/>
              <a:gd name="T17" fmla="*/ 133373 h 2057400"/>
              <a:gd name="T18" fmla="*/ 46815 w 4733925"/>
              <a:gd name="T19" fmla="*/ 169841 h 2057400"/>
              <a:gd name="T20" fmla="*/ 26946 w 4733925"/>
              <a:gd name="T21" fmla="*/ 209436 h 2057400"/>
              <a:gd name="T22" fmla="*/ 12248 w 4733925"/>
              <a:gd name="T23" fmla="*/ 251751 h 2057400"/>
              <a:gd name="T24" fmla="*/ 3130 w 4733925"/>
              <a:gd name="T25" fmla="*/ 296375 h 2057400"/>
              <a:gd name="T26" fmla="*/ 0 w 4733925"/>
              <a:gd name="T27" fmla="*/ 342900 h 2057400"/>
              <a:gd name="T28" fmla="*/ 0 w 4733925"/>
              <a:gd name="T29" fmla="*/ 1714500 h 2057400"/>
              <a:gd name="T30" fmla="*/ 3130 w 4733925"/>
              <a:gd name="T31" fmla="*/ 1761030 h 2057400"/>
              <a:gd name="T32" fmla="*/ 12248 w 4733925"/>
              <a:gd name="T33" fmla="*/ 1805657 h 2057400"/>
              <a:gd name="T34" fmla="*/ 26946 w 4733925"/>
              <a:gd name="T35" fmla="*/ 1847973 h 2057400"/>
              <a:gd name="T36" fmla="*/ 46815 w 4733925"/>
              <a:gd name="T37" fmla="*/ 1887569 h 2057400"/>
              <a:gd name="T38" fmla="*/ 71446 w 4733925"/>
              <a:gd name="T39" fmla="*/ 1924037 h 2057400"/>
              <a:gd name="T40" fmla="*/ 100431 w 4733925"/>
              <a:gd name="T41" fmla="*/ 1956968 h 2057400"/>
              <a:gd name="T42" fmla="*/ 133362 w 4733925"/>
              <a:gd name="T43" fmla="*/ 1985953 h 2057400"/>
              <a:gd name="T44" fmla="*/ 169830 w 4733925"/>
              <a:gd name="T45" fmla="*/ 2010584 h 2057400"/>
              <a:gd name="T46" fmla="*/ 209426 w 4733925"/>
              <a:gd name="T47" fmla="*/ 2030453 h 2057400"/>
              <a:gd name="T48" fmla="*/ 251742 w 4733925"/>
              <a:gd name="T49" fmla="*/ 2045151 h 2057400"/>
              <a:gd name="T50" fmla="*/ 296369 w 4733925"/>
              <a:gd name="T51" fmla="*/ 2054269 h 2057400"/>
              <a:gd name="T52" fmla="*/ 342900 w 4733925"/>
              <a:gd name="T53" fmla="*/ 2057400 h 2057400"/>
              <a:gd name="T54" fmla="*/ 4391025 w 4733925"/>
              <a:gd name="T55" fmla="*/ 2057400 h 2057400"/>
              <a:gd name="T56" fmla="*/ 4437549 w 4733925"/>
              <a:gd name="T57" fmla="*/ 2054269 h 2057400"/>
              <a:gd name="T58" fmla="*/ 4482173 w 4733925"/>
              <a:gd name="T59" fmla="*/ 2045151 h 2057400"/>
              <a:gd name="T60" fmla="*/ 4524488 w 4733925"/>
              <a:gd name="T61" fmla="*/ 2030453 h 2057400"/>
              <a:gd name="T62" fmla="*/ 4564083 w 4733925"/>
              <a:gd name="T63" fmla="*/ 2010584 h 2057400"/>
              <a:gd name="T64" fmla="*/ 4600551 w 4733925"/>
              <a:gd name="T65" fmla="*/ 1985953 h 2057400"/>
              <a:gd name="T66" fmla="*/ 4633483 w 4733925"/>
              <a:gd name="T67" fmla="*/ 1956968 h 2057400"/>
              <a:gd name="T68" fmla="*/ 4662470 w 4733925"/>
              <a:gd name="T69" fmla="*/ 1924037 h 2057400"/>
              <a:gd name="T70" fmla="*/ 4687104 w 4733925"/>
              <a:gd name="T71" fmla="*/ 1887569 h 2057400"/>
              <a:gd name="T72" fmla="*/ 4706975 w 4733925"/>
              <a:gd name="T73" fmla="*/ 1847973 h 2057400"/>
              <a:gd name="T74" fmla="*/ 4721674 w 4733925"/>
              <a:gd name="T75" fmla="*/ 1805657 h 2057400"/>
              <a:gd name="T76" fmla="*/ 4730794 w 4733925"/>
              <a:gd name="T77" fmla="*/ 1761030 h 2057400"/>
              <a:gd name="T78" fmla="*/ 4733925 w 4733925"/>
              <a:gd name="T79" fmla="*/ 1714500 h 2057400"/>
              <a:gd name="T80" fmla="*/ 4733925 w 4733925"/>
              <a:gd name="T81" fmla="*/ 342900 h 2057400"/>
              <a:gd name="T82" fmla="*/ 4730794 w 4733925"/>
              <a:gd name="T83" fmla="*/ 296375 h 2057400"/>
              <a:gd name="T84" fmla="*/ 4721674 w 4733925"/>
              <a:gd name="T85" fmla="*/ 251751 h 2057400"/>
              <a:gd name="T86" fmla="*/ 4706975 w 4733925"/>
              <a:gd name="T87" fmla="*/ 209436 h 2057400"/>
              <a:gd name="T88" fmla="*/ 4687104 w 4733925"/>
              <a:gd name="T89" fmla="*/ 169841 h 2057400"/>
              <a:gd name="T90" fmla="*/ 4662470 w 4733925"/>
              <a:gd name="T91" fmla="*/ 133373 h 2057400"/>
              <a:gd name="T92" fmla="*/ 4633483 w 4733925"/>
              <a:gd name="T93" fmla="*/ 100441 h 2057400"/>
              <a:gd name="T94" fmla="*/ 4600551 w 4733925"/>
              <a:gd name="T95" fmla="*/ 71454 h 2057400"/>
              <a:gd name="T96" fmla="*/ 4564083 w 4733925"/>
              <a:gd name="T97" fmla="*/ 46820 h 2057400"/>
              <a:gd name="T98" fmla="*/ 4524488 w 4733925"/>
              <a:gd name="T99" fmla="*/ 26949 h 2057400"/>
              <a:gd name="T100" fmla="*/ 4482173 w 4733925"/>
              <a:gd name="T101" fmla="*/ 12250 h 2057400"/>
              <a:gd name="T102" fmla="*/ 4437549 w 4733925"/>
              <a:gd name="T103" fmla="*/ 3130 h 2057400"/>
              <a:gd name="T104" fmla="*/ 4391025 w 4733925"/>
              <a:gd name="T105" fmla="*/ 0 h 20574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733925" h="2057400">
                <a:moveTo>
                  <a:pt x="4391025" y="0"/>
                </a:moveTo>
                <a:lnTo>
                  <a:pt x="342900" y="0"/>
                </a:lnTo>
                <a:lnTo>
                  <a:pt x="296369" y="3130"/>
                </a:lnTo>
                <a:lnTo>
                  <a:pt x="251742" y="12250"/>
                </a:lnTo>
                <a:lnTo>
                  <a:pt x="209426" y="26949"/>
                </a:lnTo>
                <a:lnTo>
                  <a:pt x="169830" y="46820"/>
                </a:lnTo>
                <a:lnTo>
                  <a:pt x="133362" y="71454"/>
                </a:lnTo>
                <a:lnTo>
                  <a:pt x="100431" y="100441"/>
                </a:lnTo>
                <a:lnTo>
                  <a:pt x="71446" y="133373"/>
                </a:lnTo>
                <a:lnTo>
                  <a:pt x="46815" y="169841"/>
                </a:lnTo>
                <a:lnTo>
                  <a:pt x="26946" y="209436"/>
                </a:lnTo>
                <a:lnTo>
                  <a:pt x="12248" y="251751"/>
                </a:lnTo>
                <a:lnTo>
                  <a:pt x="3130" y="296375"/>
                </a:lnTo>
                <a:lnTo>
                  <a:pt x="0" y="342900"/>
                </a:lnTo>
                <a:lnTo>
                  <a:pt x="0" y="1714500"/>
                </a:lnTo>
                <a:lnTo>
                  <a:pt x="3130" y="1761030"/>
                </a:lnTo>
                <a:lnTo>
                  <a:pt x="12248" y="1805657"/>
                </a:lnTo>
                <a:lnTo>
                  <a:pt x="26946" y="1847973"/>
                </a:lnTo>
                <a:lnTo>
                  <a:pt x="46815" y="1887569"/>
                </a:lnTo>
                <a:lnTo>
                  <a:pt x="71446" y="1924037"/>
                </a:lnTo>
                <a:lnTo>
                  <a:pt x="100431" y="1956968"/>
                </a:lnTo>
                <a:lnTo>
                  <a:pt x="133362" y="1985953"/>
                </a:lnTo>
                <a:lnTo>
                  <a:pt x="169830" y="2010584"/>
                </a:lnTo>
                <a:lnTo>
                  <a:pt x="209426" y="2030453"/>
                </a:lnTo>
                <a:lnTo>
                  <a:pt x="251742" y="2045151"/>
                </a:lnTo>
                <a:lnTo>
                  <a:pt x="296369" y="2054269"/>
                </a:lnTo>
                <a:lnTo>
                  <a:pt x="342900" y="2057400"/>
                </a:lnTo>
                <a:lnTo>
                  <a:pt x="4391025" y="2057400"/>
                </a:lnTo>
                <a:lnTo>
                  <a:pt x="4437549" y="2054269"/>
                </a:lnTo>
                <a:lnTo>
                  <a:pt x="4482173" y="2045151"/>
                </a:lnTo>
                <a:lnTo>
                  <a:pt x="4524488" y="2030453"/>
                </a:lnTo>
                <a:lnTo>
                  <a:pt x="4564083" y="2010584"/>
                </a:lnTo>
                <a:lnTo>
                  <a:pt x="4600551" y="1985953"/>
                </a:lnTo>
                <a:lnTo>
                  <a:pt x="4633483" y="1956968"/>
                </a:lnTo>
                <a:lnTo>
                  <a:pt x="4662470" y="1924037"/>
                </a:lnTo>
                <a:lnTo>
                  <a:pt x="4687104" y="1887569"/>
                </a:lnTo>
                <a:lnTo>
                  <a:pt x="4706975" y="1847973"/>
                </a:lnTo>
                <a:lnTo>
                  <a:pt x="4721674" y="1805657"/>
                </a:lnTo>
                <a:lnTo>
                  <a:pt x="4730794" y="1761030"/>
                </a:lnTo>
                <a:lnTo>
                  <a:pt x="4733925" y="1714500"/>
                </a:lnTo>
                <a:lnTo>
                  <a:pt x="4733925" y="342900"/>
                </a:lnTo>
                <a:lnTo>
                  <a:pt x="4730794" y="296375"/>
                </a:lnTo>
                <a:lnTo>
                  <a:pt x="4721674" y="251751"/>
                </a:lnTo>
                <a:lnTo>
                  <a:pt x="4706975" y="209436"/>
                </a:lnTo>
                <a:lnTo>
                  <a:pt x="4687104" y="169841"/>
                </a:lnTo>
                <a:lnTo>
                  <a:pt x="4662470" y="133373"/>
                </a:lnTo>
                <a:lnTo>
                  <a:pt x="4633483" y="100441"/>
                </a:lnTo>
                <a:lnTo>
                  <a:pt x="4600551" y="71454"/>
                </a:lnTo>
                <a:lnTo>
                  <a:pt x="4564083" y="46820"/>
                </a:lnTo>
                <a:lnTo>
                  <a:pt x="4524488" y="26949"/>
                </a:lnTo>
                <a:lnTo>
                  <a:pt x="4482173" y="12250"/>
                </a:lnTo>
                <a:lnTo>
                  <a:pt x="4437549" y="3130"/>
                </a:lnTo>
                <a:lnTo>
                  <a:pt x="4391025" y="0"/>
                </a:lnTo>
                <a:close/>
              </a:path>
            </a:pathLst>
          </a:custGeom>
          <a:solidFill>
            <a:srgbClr val="6F2F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5541" name="object 5">
            <a:extLst>
              <a:ext uri="{FF2B5EF4-FFF2-40B4-BE49-F238E27FC236}">
                <a16:creationId xmlns:a16="http://schemas.microsoft.com/office/drawing/2014/main" id="{369C9D51-E476-4516-7580-E9CBDBE50322}"/>
              </a:ext>
            </a:extLst>
          </p:cNvPr>
          <p:cNvSpPr txBox="1">
            <a:spLocks noChangeArrowheads="1"/>
          </p:cNvSpPr>
          <p:nvPr/>
        </p:nvSpPr>
        <p:spPr bwMode="auto">
          <a:xfrm>
            <a:off x="1341438" y="4579938"/>
            <a:ext cx="3465512"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160" rIns="0" bIns="0">
            <a:spAutoFit/>
          </a:bodyPr>
          <a:lstStyle>
            <a:lvl1pPr marL="12700" indent="-15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01000"/>
              </a:lnSpc>
              <a:spcBef>
                <a:spcPts val="75"/>
              </a:spcBef>
            </a:pPr>
            <a:r>
              <a:rPr lang="en-US" altLang="en-US">
                <a:solidFill>
                  <a:srgbClr val="FFFFFF"/>
                </a:solidFill>
                <a:cs typeface="Arial" panose="020B0604020202020204" pitchFamily="34" charset="0"/>
              </a:rPr>
              <a:t>Commercial General Liability changed </a:t>
            </a:r>
            <a:r>
              <a:rPr lang="en-US" altLang="en-US" b="1">
                <a:solidFill>
                  <a:srgbClr val="FFFFFF"/>
                </a:solidFill>
                <a:cs typeface="Arial" panose="020B0604020202020204" pitchFamily="34" charset="0"/>
              </a:rPr>
              <a:t>FROM </a:t>
            </a:r>
            <a:r>
              <a:rPr lang="en-US" altLang="en-US">
                <a:solidFill>
                  <a:srgbClr val="FFFFFF"/>
                </a:solidFill>
                <a:cs typeface="Arial" panose="020B0604020202020204" pitchFamily="34" charset="0"/>
              </a:rPr>
              <a:t>$1,000,000 per occurrence/$2,000,000 aggregate</a:t>
            </a:r>
            <a:endParaRPr lang="en-US" altLang="en-US">
              <a:solidFill>
                <a:srgbClr val="000000"/>
              </a:solidFill>
              <a:cs typeface="Arial" panose="020B0604020202020204" pitchFamily="34" charset="0"/>
            </a:endParaRPr>
          </a:p>
        </p:txBody>
      </p:sp>
      <p:sp>
        <p:nvSpPr>
          <p:cNvPr id="65542" name="object 6">
            <a:extLst>
              <a:ext uri="{FF2B5EF4-FFF2-40B4-BE49-F238E27FC236}">
                <a16:creationId xmlns:a16="http://schemas.microsoft.com/office/drawing/2014/main" id="{7F761C27-9053-DE16-92F3-B49AEFC9D019}"/>
              </a:ext>
            </a:extLst>
          </p:cNvPr>
          <p:cNvSpPr>
            <a:spLocks/>
          </p:cNvSpPr>
          <p:nvPr/>
        </p:nvSpPr>
        <p:spPr bwMode="auto">
          <a:xfrm>
            <a:off x="6848475" y="4067175"/>
            <a:ext cx="4781550" cy="1971675"/>
          </a:xfrm>
          <a:custGeom>
            <a:avLst/>
            <a:gdLst>
              <a:gd name="T0" fmla="*/ 4452874 w 4781550"/>
              <a:gd name="T1" fmla="*/ 0 h 1971675"/>
              <a:gd name="T2" fmla="*/ 328675 w 4781550"/>
              <a:gd name="T3" fmla="*/ 0 h 1971675"/>
              <a:gd name="T4" fmla="*/ 280087 w 4781550"/>
              <a:gd name="T5" fmla="*/ 3561 h 1971675"/>
              <a:gd name="T6" fmla="*/ 233718 w 4781550"/>
              <a:gd name="T7" fmla="*/ 13908 h 1971675"/>
              <a:gd name="T8" fmla="*/ 190076 w 4781550"/>
              <a:gd name="T9" fmla="*/ 30533 h 1971675"/>
              <a:gd name="T10" fmla="*/ 149669 w 4781550"/>
              <a:gd name="T11" fmla="*/ 52929 h 1971675"/>
              <a:gd name="T12" fmla="*/ 113005 w 4781550"/>
              <a:gd name="T13" fmla="*/ 80589 h 1971675"/>
              <a:gd name="T14" fmla="*/ 80589 w 4781550"/>
              <a:gd name="T15" fmla="*/ 113005 h 1971675"/>
              <a:gd name="T16" fmla="*/ 52929 w 4781550"/>
              <a:gd name="T17" fmla="*/ 149669 h 1971675"/>
              <a:gd name="T18" fmla="*/ 30533 w 4781550"/>
              <a:gd name="T19" fmla="*/ 190076 h 1971675"/>
              <a:gd name="T20" fmla="*/ 13908 w 4781550"/>
              <a:gd name="T21" fmla="*/ 233718 h 1971675"/>
              <a:gd name="T22" fmla="*/ 3561 w 4781550"/>
              <a:gd name="T23" fmla="*/ 280087 h 1971675"/>
              <a:gd name="T24" fmla="*/ 0 w 4781550"/>
              <a:gd name="T25" fmla="*/ 328675 h 1971675"/>
              <a:gd name="T26" fmla="*/ 0 w 4781550"/>
              <a:gd name="T27" fmla="*/ 1643062 h 1971675"/>
              <a:gd name="T28" fmla="*/ 3561 w 4781550"/>
              <a:gd name="T29" fmla="*/ 1691621 h 1971675"/>
              <a:gd name="T30" fmla="*/ 13908 w 4781550"/>
              <a:gd name="T31" fmla="*/ 1737968 h 1971675"/>
              <a:gd name="T32" fmla="*/ 30533 w 4781550"/>
              <a:gd name="T33" fmla="*/ 1781595 h 1971675"/>
              <a:gd name="T34" fmla="*/ 52929 w 4781550"/>
              <a:gd name="T35" fmla="*/ 1821993 h 1971675"/>
              <a:gd name="T36" fmla="*/ 80589 w 4781550"/>
              <a:gd name="T37" fmla="*/ 1858654 h 1971675"/>
              <a:gd name="T38" fmla="*/ 113005 w 4781550"/>
              <a:gd name="T39" fmla="*/ 1891070 h 1971675"/>
              <a:gd name="T40" fmla="*/ 149669 w 4781550"/>
              <a:gd name="T41" fmla="*/ 1918732 h 1971675"/>
              <a:gd name="T42" fmla="*/ 190076 w 4781550"/>
              <a:gd name="T43" fmla="*/ 1941132 h 1971675"/>
              <a:gd name="T44" fmla="*/ 233718 w 4781550"/>
              <a:gd name="T45" fmla="*/ 1957761 h 1971675"/>
              <a:gd name="T46" fmla="*/ 280087 w 4781550"/>
              <a:gd name="T47" fmla="*/ 1968111 h 1971675"/>
              <a:gd name="T48" fmla="*/ 328675 w 4781550"/>
              <a:gd name="T49" fmla="*/ 1971675 h 1971675"/>
              <a:gd name="T50" fmla="*/ 4452874 w 4781550"/>
              <a:gd name="T51" fmla="*/ 1971675 h 1971675"/>
              <a:gd name="T52" fmla="*/ 4501462 w 4781550"/>
              <a:gd name="T53" fmla="*/ 1968111 h 1971675"/>
              <a:gd name="T54" fmla="*/ 4547831 w 4781550"/>
              <a:gd name="T55" fmla="*/ 1957761 h 1971675"/>
              <a:gd name="T56" fmla="*/ 4591473 w 4781550"/>
              <a:gd name="T57" fmla="*/ 1941132 h 1971675"/>
              <a:gd name="T58" fmla="*/ 4631880 w 4781550"/>
              <a:gd name="T59" fmla="*/ 1918732 h 1971675"/>
              <a:gd name="T60" fmla="*/ 4668544 w 4781550"/>
              <a:gd name="T61" fmla="*/ 1891070 h 1971675"/>
              <a:gd name="T62" fmla="*/ 4700960 w 4781550"/>
              <a:gd name="T63" fmla="*/ 1858654 h 1971675"/>
              <a:gd name="T64" fmla="*/ 4728620 w 4781550"/>
              <a:gd name="T65" fmla="*/ 1821993 h 1971675"/>
              <a:gd name="T66" fmla="*/ 4751016 w 4781550"/>
              <a:gd name="T67" fmla="*/ 1781595 h 1971675"/>
              <a:gd name="T68" fmla="*/ 4767641 w 4781550"/>
              <a:gd name="T69" fmla="*/ 1737968 h 1971675"/>
              <a:gd name="T70" fmla="*/ 4777988 w 4781550"/>
              <a:gd name="T71" fmla="*/ 1691621 h 1971675"/>
              <a:gd name="T72" fmla="*/ 4781550 w 4781550"/>
              <a:gd name="T73" fmla="*/ 1643062 h 1971675"/>
              <a:gd name="T74" fmla="*/ 4781550 w 4781550"/>
              <a:gd name="T75" fmla="*/ 328675 h 1971675"/>
              <a:gd name="T76" fmla="*/ 4777988 w 4781550"/>
              <a:gd name="T77" fmla="*/ 280087 h 1971675"/>
              <a:gd name="T78" fmla="*/ 4767641 w 4781550"/>
              <a:gd name="T79" fmla="*/ 233718 h 1971675"/>
              <a:gd name="T80" fmla="*/ 4751016 w 4781550"/>
              <a:gd name="T81" fmla="*/ 190076 h 1971675"/>
              <a:gd name="T82" fmla="*/ 4728620 w 4781550"/>
              <a:gd name="T83" fmla="*/ 149669 h 1971675"/>
              <a:gd name="T84" fmla="*/ 4700960 w 4781550"/>
              <a:gd name="T85" fmla="*/ 113005 h 1971675"/>
              <a:gd name="T86" fmla="*/ 4668544 w 4781550"/>
              <a:gd name="T87" fmla="*/ 80589 h 1971675"/>
              <a:gd name="T88" fmla="*/ 4631880 w 4781550"/>
              <a:gd name="T89" fmla="*/ 52929 h 1971675"/>
              <a:gd name="T90" fmla="*/ 4591473 w 4781550"/>
              <a:gd name="T91" fmla="*/ 30533 h 1971675"/>
              <a:gd name="T92" fmla="*/ 4547831 w 4781550"/>
              <a:gd name="T93" fmla="*/ 13908 h 1971675"/>
              <a:gd name="T94" fmla="*/ 4501462 w 4781550"/>
              <a:gd name="T95" fmla="*/ 3561 h 1971675"/>
              <a:gd name="T96" fmla="*/ 4452874 w 4781550"/>
              <a:gd name="T97" fmla="*/ 0 h 197167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781550" h="1971675">
                <a:moveTo>
                  <a:pt x="4452874" y="0"/>
                </a:moveTo>
                <a:lnTo>
                  <a:pt x="328675" y="0"/>
                </a:lnTo>
                <a:lnTo>
                  <a:pt x="280087" y="3561"/>
                </a:lnTo>
                <a:lnTo>
                  <a:pt x="233718" y="13908"/>
                </a:lnTo>
                <a:lnTo>
                  <a:pt x="190076" y="30533"/>
                </a:lnTo>
                <a:lnTo>
                  <a:pt x="149669" y="52929"/>
                </a:lnTo>
                <a:lnTo>
                  <a:pt x="113005" y="80589"/>
                </a:lnTo>
                <a:lnTo>
                  <a:pt x="80589" y="113005"/>
                </a:lnTo>
                <a:lnTo>
                  <a:pt x="52929" y="149669"/>
                </a:lnTo>
                <a:lnTo>
                  <a:pt x="30533" y="190076"/>
                </a:lnTo>
                <a:lnTo>
                  <a:pt x="13908" y="233718"/>
                </a:lnTo>
                <a:lnTo>
                  <a:pt x="3561" y="280087"/>
                </a:lnTo>
                <a:lnTo>
                  <a:pt x="0" y="328675"/>
                </a:lnTo>
                <a:lnTo>
                  <a:pt x="0" y="1643062"/>
                </a:lnTo>
                <a:lnTo>
                  <a:pt x="3561" y="1691621"/>
                </a:lnTo>
                <a:lnTo>
                  <a:pt x="13908" y="1737968"/>
                </a:lnTo>
                <a:lnTo>
                  <a:pt x="30533" y="1781595"/>
                </a:lnTo>
                <a:lnTo>
                  <a:pt x="52929" y="1821993"/>
                </a:lnTo>
                <a:lnTo>
                  <a:pt x="80589" y="1858654"/>
                </a:lnTo>
                <a:lnTo>
                  <a:pt x="113005" y="1891070"/>
                </a:lnTo>
                <a:lnTo>
                  <a:pt x="149669" y="1918732"/>
                </a:lnTo>
                <a:lnTo>
                  <a:pt x="190076" y="1941132"/>
                </a:lnTo>
                <a:lnTo>
                  <a:pt x="233718" y="1957761"/>
                </a:lnTo>
                <a:lnTo>
                  <a:pt x="280087" y="1968111"/>
                </a:lnTo>
                <a:lnTo>
                  <a:pt x="328675" y="1971675"/>
                </a:lnTo>
                <a:lnTo>
                  <a:pt x="4452874" y="1971675"/>
                </a:lnTo>
                <a:lnTo>
                  <a:pt x="4501462" y="1968111"/>
                </a:lnTo>
                <a:lnTo>
                  <a:pt x="4547831" y="1957761"/>
                </a:lnTo>
                <a:lnTo>
                  <a:pt x="4591473" y="1941132"/>
                </a:lnTo>
                <a:lnTo>
                  <a:pt x="4631880" y="1918732"/>
                </a:lnTo>
                <a:lnTo>
                  <a:pt x="4668544" y="1891070"/>
                </a:lnTo>
                <a:lnTo>
                  <a:pt x="4700960" y="1858654"/>
                </a:lnTo>
                <a:lnTo>
                  <a:pt x="4728620" y="1821993"/>
                </a:lnTo>
                <a:lnTo>
                  <a:pt x="4751016" y="1781595"/>
                </a:lnTo>
                <a:lnTo>
                  <a:pt x="4767641" y="1737968"/>
                </a:lnTo>
                <a:lnTo>
                  <a:pt x="4777988" y="1691621"/>
                </a:lnTo>
                <a:lnTo>
                  <a:pt x="4781550" y="1643062"/>
                </a:lnTo>
                <a:lnTo>
                  <a:pt x="4781550" y="328675"/>
                </a:lnTo>
                <a:lnTo>
                  <a:pt x="4777988" y="280087"/>
                </a:lnTo>
                <a:lnTo>
                  <a:pt x="4767641" y="233718"/>
                </a:lnTo>
                <a:lnTo>
                  <a:pt x="4751016" y="190076"/>
                </a:lnTo>
                <a:lnTo>
                  <a:pt x="4728620" y="149669"/>
                </a:lnTo>
                <a:lnTo>
                  <a:pt x="4700960" y="113005"/>
                </a:lnTo>
                <a:lnTo>
                  <a:pt x="4668544" y="80589"/>
                </a:lnTo>
                <a:lnTo>
                  <a:pt x="4631880" y="52929"/>
                </a:lnTo>
                <a:lnTo>
                  <a:pt x="4591473" y="30533"/>
                </a:lnTo>
                <a:lnTo>
                  <a:pt x="4547831" y="13908"/>
                </a:lnTo>
                <a:lnTo>
                  <a:pt x="4501462" y="3561"/>
                </a:lnTo>
                <a:lnTo>
                  <a:pt x="4452874" y="0"/>
                </a:lnTo>
                <a:close/>
              </a:path>
            </a:pathLst>
          </a:custGeom>
          <a:solidFill>
            <a:srgbClr val="00AF5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5543" name="object 7">
            <a:extLst>
              <a:ext uri="{FF2B5EF4-FFF2-40B4-BE49-F238E27FC236}">
                <a16:creationId xmlns:a16="http://schemas.microsoft.com/office/drawing/2014/main" id="{789474DE-57A3-E94C-7143-3EF9947D1DB8}"/>
              </a:ext>
            </a:extLst>
          </p:cNvPr>
          <p:cNvSpPr txBox="1">
            <a:spLocks noChangeArrowheads="1"/>
          </p:cNvSpPr>
          <p:nvPr/>
        </p:nvSpPr>
        <p:spPr bwMode="auto">
          <a:xfrm>
            <a:off x="7553325" y="4764088"/>
            <a:ext cx="3344863"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795" rIns="0" bIns="0">
            <a:spAutoFit/>
          </a:bodyPr>
          <a:lstStyle>
            <a:lvl1pPr marL="12700" indent="3238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1000"/>
              </a:lnSpc>
              <a:spcBef>
                <a:spcPts val="88"/>
              </a:spcBef>
            </a:pPr>
            <a:r>
              <a:rPr lang="en-US" altLang="en-US">
                <a:solidFill>
                  <a:srgbClr val="FFFFFF"/>
                </a:solidFill>
                <a:cs typeface="Arial" panose="020B0604020202020204" pitchFamily="34" charset="0"/>
              </a:rPr>
              <a:t>Changed </a:t>
            </a:r>
            <a:r>
              <a:rPr lang="en-US" altLang="en-US" b="1">
                <a:solidFill>
                  <a:srgbClr val="FFFFFF"/>
                </a:solidFill>
                <a:cs typeface="Arial" panose="020B0604020202020204" pitchFamily="34" charset="0"/>
              </a:rPr>
              <a:t>TO </a:t>
            </a:r>
            <a:r>
              <a:rPr lang="en-US" altLang="en-US">
                <a:solidFill>
                  <a:srgbClr val="FFFFFF"/>
                </a:solidFill>
                <a:cs typeface="Arial" panose="020B0604020202020204" pitchFamily="34" charset="0"/>
              </a:rPr>
              <a:t>$200,000 per occurrence/$300,000 aggregate.</a:t>
            </a:r>
            <a:endParaRPr lang="en-US" altLang="en-US">
              <a:solidFill>
                <a:srgbClr val="000000"/>
              </a:solidFill>
              <a:cs typeface="Arial" panose="020B0604020202020204" pitchFamily="34" charset="0"/>
            </a:endParaRPr>
          </a:p>
        </p:txBody>
      </p:sp>
      <p:sp>
        <p:nvSpPr>
          <p:cNvPr id="65544" name="object 8">
            <a:extLst>
              <a:ext uri="{FF2B5EF4-FFF2-40B4-BE49-F238E27FC236}">
                <a16:creationId xmlns:a16="http://schemas.microsoft.com/office/drawing/2014/main" id="{B8C750A3-9E39-17A7-85FC-4C1F39E584A6}"/>
              </a:ext>
            </a:extLst>
          </p:cNvPr>
          <p:cNvSpPr>
            <a:spLocks/>
          </p:cNvSpPr>
          <p:nvPr/>
        </p:nvSpPr>
        <p:spPr bwMode="auto">
          <a:xfrm>
            <a:off x="5610225" y="4457700"/>
            <a:ext cx="981075" cy="990600"/>
          </a:xfrm>
          <a:custGeom>
            <a:avLst/>
            <a:gdLst>
              <a:gd name="T0" fmla="*/ 490600 w 981075"/>
              <a:gd name="T1" fmla="*/ 0 h 990600"/>
              <a:gd name="T2" fmla="*/ 490600 w 981075"/>
              <a:gd name="T3" fmla="*/ 247650 h 990600"/>
              <a:gd name="T4" fmla="*/ 0 w 981075"/>
              <a:gd name="T5" fmla="*/ 247650 h 990600"/>
              <a:gd name="T6" fmla="*/ 0 w 981075"/>
              <a:gd name="T7" fmla="*/ 742950 h 990600"/>
              <a:gd name="T8" fmla="*/ 490600 w 981075"/>
              <a:gd name="T9" fmla="*/ 742950 h 990600"/>
              <a:gd name="T10" fmla="*/ 490600 w 981075"/>
              <a:gd name="T11" fmla="*/ 990600 h 990600"/>
              <a:gd name="T12" fmla="*/ 981075 w 981075"/>
              <a:gd name="T13" fmla="*/ 495300 h 990600"/>
              <a:gd name="T14" fmla="*/ 490600 w 981075"/>
              <a:gd name="T15" fmla="*/ 0 h 990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81075" h="990600">
                <a:moveTo>
                  <a:pt x="490600" y="0"/>
                </a:moveTo>
                <a:lnTo>
                  <a:pt x="490600" y="247650"/>
                </a:lnTo>
                <a:lnTo>
                  <a:pt x="0" y="247650"/>
                </a:lnTo>
                <a:lnTo>
                  <a:pt x="0" y="742950"/>
                </a:lnTo>
                <a:lnTo>
                  <a:pt x="490600" y="742950"/>
                </a:lnTo>
                <a:lnTo>
                  <a:pt x="490600" y="990600"/>
                </a:lnTo>
                <a:lnTo>
                  <a:pt x="981075" y="495300"/>
                </a:lnTo>
                <a:lnTo>
                  <a:pt x="490600" y="0"/>
                </a:lnTo>
                <a:close/>
              </a:path>
            </a:pathLst>
          </a:custGeom>
          <a:solidFill>
            <a:srgbClr val="E4393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9" name="object 9">
            <a:extLst>
              <a:ext uri="{FF2B5EF4-FFF2-40B4-BE49-F238E27FC236}">
                <a16:creationId xmlns:a16="http://schemas.microsoft.com/office/drawing/2014/main" id="{59C24F36-B2BC-AE71-192A-C4C626ADB5B3}"/>
              </a:ext>
            </a:extLst>
          </p:cNvPr>
          <p:cNvSpPr>
            <a:spLocks noGrp="1"/>
          </p:cNvSpPr>
          <p:nvPr>
            <p:ph type="sldNum" sz="quarter" idx="12"/>
          </p:nvPr>
        </p:nvSpPr>
        <p:spPr/>
        <p:txBody>
          <a:bodyPr vert="horz" tIns="3175" rtlCol="0"/>
          <a:lstStyle/>
          <a:p>
            <a:pPr>
              <a:defRPr/>
            </a:pPr>
            <a:fld id="{8405742C-D082-4C50-8DA8-D054293476D7}" type="slidenum">
              <a:rPr/>
              <a:pPr>
                <a:defRPr/>
              </a:pPr>
              <a:t>34</a:t>
            </a:fld>
            <a:endParaRPr/>
          </a:p>
        </p:txBody>
      </p:sp>
      <p:sp>
        <p:nvSpPr>
          <p:cNvPr id="3" name="Footer Placeholder 2">
            <a:extLst>
              <a:ext uri="{FF2B5EF4-FFF2-40B4-BE49-F238E27FC236}">
                <a16:creationId xmlns:a16="http://schemas.microsoft.com/office/drawing/2014/main" id="{B45A38DE-A4E4-A943-3CD2-DA98B61ADBCD}"/>
              </a:ext>
            </a:extLst>
          </p:cNvPr>
          <p:cNvSpPr>
            <a:spLocks noGrp="1"/>
          </p:cNvSpPr>
          <p:nvPr>
            <p:ph type="ftr" sz="quarter" idx="10"/>
          </p:nvPr>
        </p:nvSpPr>
        <p:spPr/>
        <p:txBody>
          <a:bodyPr/>
          <a:lstStyle/>
          <a:p>
            <a:pPr>
              <a:defRPr/>
            </a:pPr>
            <a:endParaRPr lang="en-US" spc="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4FF09F3-FDD4-9A1F-5611-D12A7C053199}"/>
              </a:ext>
            </a:extLst>
          </p:cNvPr>
          <p:cNvSpPr txBox="1">
            <a:spLocks noGrp="1"/>
          </p:cNvSpPr>
          <p:nvPr>
            <p:ph type="title"/>
          </p:nvPr>
        </p:nvSpPr>
        <p:spPr>
          <a:xfrm>
            <a:off x="1474788" y="341313"/>
            <a:ext cx="8278812" cy="517525"/>
          </a:xfrm>
        </p:spPr>
        <p:txBody>
          <a:bodyPr vert="horz" tIns="15875" rtlCol="0"/>
          <a:lstStyle/>
          <a:p>
            <a:pPr marL="12700" eaLnBrk="1" fontAlgn="auto" hangingPunct="1">
              <a:spcBef>
                <a:spcPts val="125"/>
              </a:spcBef>
              <a:spcAft>
                <a:spcPts val="0"/>
              </a:spcAft>
              <a:defRPr/>
            </a:pPr>
            <a:r>
              <a:rPr sz="3200">
                <a:solidFill>
                  <a:srgbClr val="585858"/>
                </a:solidFill>
              </a:rPr>
              <a:t>SCHOOL</a:t>
            </a:r>
            <a:r>
              <a:rPr sz="3200" spc="-125">
                <a:solidFill>
                  <a:srgbClr val="585858"/>
                </a:solidFill>
              </a:rPr>
              <a:t> </a:t>
            </a:r>
            <a:r>
              <a:rPr sz="3200">
                <a:solidFill>
                  <a:srgbClr val="585858"/>
                </a:solidFill>
              </a:rPr>
              <a:t>BASED</a:t>
            </a:r>
            <a:r>
              <a:rPr sz="3200" spc="-165">
                <a:solidFill>
                  <a:srgbClr val="585858"/>
                </a:solidFill>
              </a:rPr>
              <a:t> </a:t>
            </a:r>
            <a:r>
              <a:rPr sz="3200">
                <a:solidFill>
                  <a:srgbClr val="585858"/>
                </a:solidFill>
              </a:rPr>
              <a:t>INSURANCE</a:t>
            </a:r>
            <a:r>
              <a:rPr sz="3200" spc="-145">
                <a:solidFill>
                  <a:srgbClr val="585858"/>
                </a:solidFill>
              </a:rPr>
              <a:t> </a:t>
            </a:r>
            <a:r>
              <a:rPr sz="3200" spc="-10">
                <a:solidFill>
                  <a:srgbClr val="585858"/>
                </a:solidFill>
              </a:rPr>
              <a:t>COVERAGE</a:t>
            </a:r>
            <a:endParaRPr sz="3200"/>
          </a:p>
        </p:txBody>
      </p:sp>
      <p:pic>
        <p:nvPicPr>
          <p:cNvPr id="66563" name="object 3">
            <a:extLst>
              <a:ext uri="{FF2B5EF4-FFF2-40B4-BE49-F238E27FC236}">
                <a16:creationId xmlns:a16="http://schemas.microsoft.com/office/drawing/2014/main" id="{8A8CE37B-A39F-C72C-65AE-A4E46D0D0A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8300" y="1057275"/>
            <a:ext cx="7734300"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ject 4">
            <a:extLst>
              <a:ext uri="{FF2B5EF4-FFF2-40B4-BE49-F238E27FC236}">
                <a16:creationId xmlns:a16="http://schemas.microsoft.com/office/drawing/2014/main" id="{34C4EAC1-CF4D-3CAB-828E-4CA16E3D69A5}"/>
              </a:ext>
            </a:extLst>
          </p:cNvPr>
          <p:cNvSpPr>
            <a:spLocks noGrp="1"/>
          </p:cNvSpPr>
          <p:nvPr>
            <p:ph type="sldNum" sz="quarter" idx="12"/>
          </p:nvPr>
        </p:nvSpPr>
        <p:spPr/>
        <p:txBody>
          <a:bodyPr vert="horz" tIns="3175" rtlCol="0"/>
          <a:lstStyle/>
          <a:p>
            <a:pPr>
              <a:defRPr/>
            </a:pPr>
            <a:fld id="{6CFFE9EC-B41B-483D-8CF5-4D86BE3CF45B}" type="slidenum">
              <a:rPr/>
              <a:pPr>
                <a:defRPr/>
              </a:pPr>
              <a:t>35</a:t>
            </a:fld>
            <a:endParaRPr/>
          </a:p>
        </p:txBody>
      </p:sp>
      <p:sp>
        <p:nvSpPr>
          <p:cNvPr id="3" name="Footer Placeholder 2">
            <a:extLst>
              <a:ext uri="{FF2B5EF4-FFF2-40B4-BE49-F238E27FC236}">
                <a16:creationId xmlns:a16="http://schemas.microsoft.com/office/drawing/2014/main" id="{E82628A9-BAB7-DF1C-49B0-6311448E140C}"/>
              </a:ext>
            </a:extLst>
          </p:cNvPr>
          <p:cNvSpPr>
            <a:spLocks noGrp="1"/>
          </p:cNvSpPr>
          <p:nvPr>
            <p:ph type="ftr" sz="quarter" idx="10"/>
          </p:nvPr>
        </p:nvSpPr>
        <p:spPr/>
        <p:txBody>
          <a:bodyPr/>
          <a:lstStyle/>
          <a:p>
            <a:pPr>
              <a:defRPr/>
            </a:pPr>
            <a:endParaRPr lang="en-US" spc="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51F449D0-1BCB-F5F0-0BC4-EFF8FD9B7BA6}"/>
              </a:ext>
            </a:extLst>
          </p:cNvPr>
          <p:cNvSpPr txBox="1">
            <a:spLocks noGrp="1"/>
          </p:cNvSpPr>
          <p:nvPr>
            <p:ph type="title"/>
          </p:nvPr>
        </p:nvSpPr>
        <p:spPr>
          <a:xfrm>
            <a:off x="1093788" y="341313"/>
            <a:ext cx="9042400" cy="517525"/>
          </a:xfrm>
        </p:spPr>
        <p:txBody>
          <a:bodyPr vert="horz" tIns="15875" rtlCol="0"/>
          <a:lstStyle/>
          <a:p>
            <a:pPr marL="12700" eaLnBrk="1" fontAlgn="auto" hangingPunct="1">
              <a:spcBef>
                <a:spcPts val="125"/>
              </a:spcBef>
              <a:spcAft>
                <a:spcPts val="0"/>
              </a:spcAft>
              <a:defRPr/>
            </a:pPr>
            <a:r>
              <a:rPr sz="3200">
                <a:solidFill>
                  <a:srgbClr val="585858"/>
                </a:solidFill>
              </a:rPr>
              <a:t>COMMUNITY</a:t>
            </a:r>
            <a:r>
              <a:rPr sz="3200" spc="-270">
                <a:solidFill>
                  <a:srgbClr val="585858"/>
                </a:solidFill>
              </a:rPr>
              <a:t> </a:t>
            </a:r>
            <a:r>
              <a:rPr sz="3200">
                <a:solidFill>
                  <a:srgbClr val="585858"/>
                </a:solidFill>
              </a:rPr>
              <a:t>BASED</a:t>
            </a:r>
            <a:r>
              <a:rPr sz="3200" spc="-135">
                <a:solidFill>
                  <a:srgbClr val="585858"/>
                </a:solidFill>
              </a:rPr>
              <a:t> </a:t>
            </a:r>
            <a:r>
              <a:rPr sz="3200">
                <a:solidFill>
                  <a:srgbClr val="585858"/>
                </a:solidFill>
              </a:rPr>
              <a:t>INSURANCE</a:t>
            </a:r>
            <a:r>
              <a:rPr sz="3200" spc="-114">
                <a:solidFill>
                  <a:srgbClr val="585858"/>
                </a:solidFill>
              </a:rPr>
              <a:t> </a:t>
            </a:r>
            <a:r>
              <a:rPr sz="3200" spc="-10">
                <a:solidFill>
                  <a:srgbClr val="585858"/>
                </a:solidFill>
              </a:rPr>
              <a:t>COVERAGE</a:t>
            </a:r>
            <a:endParaRPr sz="3200"/>
          </a:p>
        </p:txBody>
      </p:sp>
      <p:pic>
        <p:nvPicPr>
          <p:cNvPr id="67587" name="object 3">
            <a:extLst>
              <a:ext uri="{FF2B5EF4-FFF2-40B4-BE49-F238E27FC236}">
                <a16:creationId xmlns:a16="http://schemas.microsoft.com/office/drawing/2014/main" id="{193CF9C3-7BC9-50A0-842B-86857F9499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4575" y="1143000"/>
            <a:ext cx="6705600"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ject 4">
            <a:extLst>
              <a:ext uri="{FF2B5EF4-FFF2-40B4-BE49-F238E27FC236}">
                <a16:creationId xmlns:a16="http://schemas.microsoft.com/office/drawing/2014/main" id="{C325AC4A-7328-2379-2F31-5D47FF5133B0}"/>
              </a:ext>
            </a:extLst>
          </p:cNvPr>
          <p:cNvSpPr>
            <a:spLocks noGrp="1"/>
          </p:cNvSpPr>
          <p:nvPr>
            <p:ph type="sldNum" sz="quarter" idx="12"/>
          </p:nvPr>
        </p:nvSpPr>
        <p:spPr/>
        <p:txBody>
          <a:bodyPr vert="horz" tIns="3175" rtlCol="0"/>
          <a:lstStyle/>
          <a:p>
            <a:pPr>
              <a:defRPr/>
            </a:pPr>
            <a:fld id="{BF9648F5-BE1F-4B9C-8360-40FE2337818E}" type="slidenum">
              <a:rPr/>
              <a:pPr>
                <a:defRPr/>
              </a:pPr>
              <a:t>36</a:t>
            </a:fld>
            <a:endParaRPr/>
          </a:p>
        </p:txBody>
      </p:sp>
      <p:sp>
        <p:nvSpPr>
          <p:cNvPr id="3" name="Footer Placeholder 2">
            <a:extLst>
              <a:ext uri="{FF2B5EF4-FFF2-40B4-BE49-F238E27FC236}">
                <a16:creationId xmlns:a16="http://schemas.microsoft.com/office/drawing/2014/main" id="{203AEFC3-2E7D-AB67-3B1A-45D6E52FCF66}"/>
              </a:ext>
            </a:extLst>
          </p:cNvPr>
          <p:cNvSpPr>
            <a:spLocks noGrp="1"/>
          </p:cNvSpPr>
          <p:nvPr>
            <p:ph type="ftr" sz="quarter" idx="10"/>
          </p:nvPr>
        </p:nvSpPr>
        <p:spPr/>
        <p:txBody>
          <a:bodyPr/>
          <a:lstStyle/>
          <a:p>
            <a:pPr>
              <a:defRPr/>
            </a:pPr>
            <a:endParaRPr lang="en-US" spc="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C8315138-9059-ED4A-6066-8DB2C134E74D}"/>
              </a:ext>
            </a:extLst>
          </p:cNvPr>
          <p:cNvSpPr txBox="1">
            <a:spLocks noGrp="1"/>
          </p:cNvSpPr>
          <p:nvPr>
            <p:ph type="title"/>
          </p:nvPr>
        </p:nvSpPr>
        <p:spPr>
          <a:xfrm>
            <a:off x="1570038" y="341313"/>
            <a:ext cx="8088312" cy="517525"/>
          </a:xfrm>
        </p:spPr>
        <p:txBody>
          <a:bodyPr vert="horz" tIns="15875" rtlCol="0"/>
          <a:lstStyle/>
          <a:p>
            <a:pPr marL="12700" eaLnBrk="1" fontAlgn="auto" hangingPunct="1">
              <a:spcBef>
                <a:spcPts val="125"/>
              </a:spcBef>
              <a:spcAft>
                <a:spcPts val="0"/>
              </a:spcAft>
              <a:defRPr/>
            </a:pPr>
            <a:r>
              <a:rPr sz="3200">
                <a:solidFill>
                  <a:srgbClr val="585858"/>
                </a:solidFill>
              </a:rPr>
              <a:t>WORKERS</a:t>
            </a:r>
            <a:r>
              <a:rPr sz="3200" spc="-30">
                <a:solidFill>
                  <a:srgbClr val="585858"/>
                </a:solidFill>
              </a:rPr>
              <a:t> COMPENSATION</a:t>
            </a:r>
            <a:r>
              <a:rPr sz="3200" spc="-220">
                <a:solidFill>
                  <a:srgbClr val="585858"/>
                </a:solidFill>
              </a:rPr>
              <a:t> </a:t>
            </a:r>
            <a:r>
              <a:rPr sz="3200" spc="-10">
                <a:solidFill>
                  <a:srgbClr val="585858"/>
                </a:solidFill>
              </a:rPr>
              <a:t>EXEMPTION</a:t>
            </a:r>
            <a:endParaRPr sz="3200"/>
          </a:p>
        </p:txBody>
      </p:sp>
      <p:sp>
        <p:nvSpPr>
          <p:cNvPr id="3" name="object 3">
            <a:extLst>
              <a:ext uri="{FF2B5EF4-FFF2-40B4-BE49-F238E27FC236}">
                <a16:creationId xmlns:a16="http://schemas.microsoft.com/office/drawing/2014/main" id="{3BA28F6B-2DD3-1471-F05E-C22D8F56D828}"/>
              </a:ext>
            </a:extLst>
          </p:cNvPr>
          <p:cNvSpPr txBox="1"/>
          <p:nvPr/>
        </p:nvSpPr>
        <p:spPr>
          <a:xfrm>
            <a:off x="292100" y="1125538"/>
            <a:ext cx="11504613" cy="1552575"/>
          </a:xfrm>
          <a:prstGeom prst="rect">
            <a:avLst/>
          </a:prstGeom>
        </p:spPr>
        <p:txBody>
          <a:bodyPr lIns="0" tIns="88900" rIns="0" bIns="0">
            <a:spAutoFit/>
          </a:bodyPr>
          <a:lstStyle/>
          <a:p>
            <a:pPr marL="12700" eaLnBrk="1" fontAlgn="auto" hangingPunct="1">
              <a:spcBef>
                <a:spcPts val="700"/>
              </a:spcBef>
              <a:spcAft>
                <a:spcPts val="0"/>
              </a:spcAft>
              <a:defRPr/>
            </a:pPr>
            <a:r>
              <a:rPr sz="2000" kern="0">
                <a:solidFill>
                  <a:srgbClr val="585858"/>
                </a:solidFill>
                <a:latin typeface="Arial"/>
                <a:cs typeface="Arial"/>
              </a:rPr>
              <a:t>If</a:t>
            </a:r>
            <a:r>
              <a:rPr sz="2000" kern="0" spc="-40">
                <a:solidFill>
                  <a:srgbClr val="585858"/>
                </a:solidFill>
                <a:latin typeface="Arial"/>
                <a:cs typeface="Arial"/>
              </a:rPr>
              <a:t> </a:t>
            </a:r>
            <a:r>
              <a:rPr sz="2000" kern="0">
                <a:solidFill>
                  <a:srgbClr val="585858"/>
                </a:solidFill>
                <a:latin typeface="Arial"/>
                <a:cs typeface="Arial"/>
              </a:rPr>
              <a:t>your</a:t>
            </a:r>
            <a:r>
              <a:rPr sz="2000" kern="0" spc="-80">
                <a:solidFill>
                  <a:srgbClr val="585858"/>
                </a:solidFill>
                <a:latin typeface="Arial"/>
                <a:cs typeface="Arial"/>
              </a:rPr>
              <a:t> </a:t>
            </a:r>
            <a:r>
              <a:rPr sz="2000" kern="0">
                <a:solidFill>
                  <a:srgbClr val="585858"/>
                </a:solidFill>
                <a:latin typeface="Arial"/>
                <a:cs typeface="Arial"/>
              </a:rPr>
              <a:t>organization</a:t>
            </a:r>
            <a:r>
              <a:rPr sz="2000" kern="0" spc="-85">
                <a:solidFill>
                  <a:srgbClr val="585858"/>
                </a:solidFill>
                <a:latin typeface="Arial"/>
                <a:cs typeface="Arial"/>
              </a:rPr>
              <a:t> </a:t>
            </a:r>
            <a:r>
              <a:rPr sz="2000" kern="0">
                <a:solidFill>
                  <a:srgbClr val="585858"/>
                </a:solidFill>
                <a:latin typeface="Arial"/>
                <a:cs typeface="Arial"/>
              </a:rPr>
              <a:t>is</a:t>
            </a:r>
            <a:r>
              <a:rPr sz="2000" kern="0" spc="-40">
                <a:solidFill>
                  <a:srgbClr val="585858"/>
                </a:solidFill>
                <a:latin typeface="Arial"/>
                <a:cs typeface="Arial"/>
              </a:rPr>
              <a:t> </a:t>
            </a:r>
            <a:r>
              <a:rPr sz="2000" kern="0">
                <a:solidFill>
                  <a:srgbClr val="585858"/>
                </a:solidFill>
                <a:latin typeface="Arial"/>
                <a:cs typeface="Arial"/>
              </a:rPr>
              <a:t>exempted</a:t>
            </a:r>
            <a:r>
              <a:rPr sz="2000" kern="0" spc="70">
                <a:solidFill>
                  <a:srgbClr val="585858"/>
                </a:solidFill>
                <a:latin typeface="Arial"/>
                <a:cs typeface="Arial"/>
              </a:rPr>
              <a:t> </a:t>
            </a:r>
            <a:r>
              <a:rPr sz="2000" kern="0">
                <a:solidFill>
                  <a:srgbClr val="585858"/>
                </a:solidFill>
                <a:latin typeface="Arial"/>
                <a:cs typeface="Arial"/>
              </a:rPr>
              <a:t>from</a:t>
            </a:r>
            <a:r>
              <a:rPr sz="2000" kern="0" spc="-40">
                <a:solidFill>
                  <a:srgbClr val="585858"/>
                </a:solidFill>
                <a:latin typeface="Arial"/>
                <a:cs typeface="Arial"/>
              </a:rPr>
              <a:t> </a:t>
            </a:r>
            <a:r>
              <a:rPr sz="2000" kern="0">
                <a:solidFill>
                  <a:srgbClr val="585858"/>
                </a:solidFill>
                <a:latin typeface="Arial"/>
                <a:cs typeface="Arial"/>
              </a:rPr>
              <a:t>worker’s</a:t>
            </a:r>
            <a:r>
              <a:rPr sz="2000" kern="0" spc="-45">
                <a:solidFill>
                  <a:srgbClr val="585858"/>
                </a:solidFill>
                <a:latin typeface="Arial"/>
                <a:cs typeface="Arial"/>
              </a:rPr>
              <a:t> </a:t>
            </a:r>
            <a:r>
              <a:rPr sz="2000" kern="0">
                <a:solidFill>
                  <a:srgbClr val="585858"/>
                </a:solidFill>
                <a:latin typeface="Arial"/>
                <a:cs typeface="Arial"/>
              </a:rPr>
              <a:t>compensation</a:t>
            </a:r>
            <a:r>
              <a:rPr sz="2000" kern="0" spc="-165">
                <a:solidFill>
                  <a:srgbClr val="585858"/>
                </a:solidFill>
                <a:latin typeface="Arial"/>
                <a:cs typeface="Arial"/>
              </a:rPr>
              <a:t> </a:t>
            </a:r>
            <a:r>
              <a:rPr sz="2000" kern="0">
                <a:solidFill>
                  <a:srgbClr val="585858"/>
                </a:solidFill>
                <a:latin typeface="Arial"/>
                <a:cs typeface="Arial"/>
              </a:rPr>
              <a:t>because</a:t>
            </a:r>
            <a:r>
              <a:rPr sz="2000" kern="0" spc="-155">
                <a:solidFill>
                  <a:srgbClr val="585858"/>
                </a:solidFill>
                <a:latin typeface="Arial"/>
                <a:cs typeface="Arial"/>
              </a:rPr>
              <a:t> </a:t>
            </a:r>
            <a:r>
              <a:rPr sz="2000" kern="0">
                <a:solidFill>
                  <a:srgbClr val="585858"/>
                </a:solidFill>
                <a:latin typeface="Arial"/>
                <a:cs typeface="Arial"/>
              </a:rPr>
              <a:t>of</a:t>
            </a:r>
            <a:r>
              <a:rPr sz="2000" kern="0" spc="-45">
                <a:solidFill>
                  <a:srgbClr val="585858"/>
                </a:solidFill>
                <a:latin typeface="Arial"/>
                <a:cs typeface="Arial"/>
              </a:rPr>
              <a:t> </a:t>
            </a:r>
            <a:r>
              <a:rPr sz="2000" kern="0">
                <a:solidFill>
                  <a:srgbClr val="585858"/>
                </a:solidFill>
                <a:latin typeface="Arial"/>
                <a:cs typeface="Arial"/>
              </a:rPr>
              <a:t>one</a:t>
            </a:r>
            <a:r>
              <a:rPr sz="2000" kern="0" spc="-80">
                <a:solidFill>
                  <a:srgbClr val="585858"/>
                </a:solidFill>
                <a:latin typeface="Arial"/>
                <a:cs typeface="Arial"/>
              </a:rPr>
              <a:t> </a:t>
            </a:r>
            <a:r>
              <a:rPr sz="2000" kern="0">
                <a:solidFill>
                  <a:srgbClr val="585858"/>
                </a:solidFill>
                <a:latin typeface="Arial"/>
                <a:cs typeface="Arial"/>
              </a:rPr>
              <a:t>of</a:t>
            </a:r>
            <a:r>
              <a:rPr sz="2000" kern="0" spc="40">
                <a:solidFill>
                  <a:srgbClr val="585858"/>
                </a:solidFill>
                <a:latin typeface="Arial"/>
                <a:cs typeface="Arial"/>
              </a:rPr>
              <a:t> </a:t>
            </a:r>
            <a:r>
              <a:rPr sz="2000" kern="0">
                <a:solidFill>
                  <a:srgbClr val="585858"/>
                </a:solidFill>
                <a:latin typeface="Arial"/>
                <a:cs typeface="Arial"/>
              </a:rPr>
              <a:t>the</a:t>
            </a:r>
            <a:r>
              <a:rPr sz="2000" kern="0" spc="-85">
                <a:solidFill>
                  <a:srgbClr val="585858"/>
                </a:solidFill>
                <a:latin typeface="Arial"/>
                <a:cs typeface="Arial"/>
              </a:rPr>
              <a:t> </a:t>
            </a:r>
            <a:r>
              <a:rPr sz="2000" kern="0">
                <a:solidFill>
                  <a:srgbClr val="585858"/>
                </a:solidFill>
                <a:latin typeface="Arial"/>
                <a:cs typeface="Arial"/>
              </a:rPr>
              <a:t>following</a:t>
            </a:r>
            <a:r>
              <a:rPr sz="2000" kern="0" spc="70">
                <a:solidFill>
                  <a:srgbClr val="585858"/>
                </a:solidFill>
                <a:latin typeface="Arial"/>
                <a:cs typeface="Arial"/>
              </a:rPr>
              <a:t> </a:t>
            </a:r>
            <a:r>
              <a:rPr sz="2000" kern="0" spc="-10">
                <a:solidFill>
                  <a:srgbClr val="585858"/>
                </a:solidFill>
                <a:latin typeface="Arial"/>
                <a:cs typeface="Arial"/>
              </a:rPr>
              <a:t>reasons:</a:t>
            </a:r>
            <a:endParaRPr sz="2000" kern="0">
              <a:solidFill>
                <a:sysClr val="windowText" lastClr="000000"/>
              </a:solidFill>
              <a:latin typeface="Arial"/>
              <a:cs typeface="Arial"/>
            </a:endParaRPr>
          </a:p>
          <a:p>
            <a:pPr marL="102870" indent="-90805" eaLnBrk="1" fontAlgn="auto" hangingPunct="1">
              <a:spcBef>
                <a:spcPts val="605"/>
              </a:spcBef>
              <a:spcAft>
                <a:spcPts val="0"/>
              </a:spcAft>
              <a:buSzPct val="95000"/>
              <a:buFontTx/>
              <a:buChar char="•"/>
              <a:tabLst>
                <a:tab pos="103505" algn="l"/>
              </a:tabLst>
              <a:defRPr/>
            </a:pPr>
            <a:r>
              <a:rPr sz="2000" kern="0">
                <a:solidFill>
                  <a:srgbClr val="585858"/>
                </a:solidFill>
                <a:latin typeface="Arial"/>
                <a:cs typeface="Arial"/>
              </a:rPr>
              <a:t>Less</a:t>
            </a:r>
            <a:r>
              <a:rPr sz="2000" kern="0" spc="-15">
                <a:solidFill>
                  <a:srgbClr val="585858"/>
                </a:solidFill>
                <a:latin typeface="Arial"/>
                <a:cs typeface="Arial"/>
              </a:rPr>
              <a:t> </a:t>
            </a:r>
            <a:r>
              <a:rPr sz="2000" kern="0">
                <a:solidFill>
                  <a:srgbClr val="585858"/>
                </a:solidFill>
                <a:latin typeface="Arial"/>
                <a:cs typeface="Arial"/>
              </a:rPr>
              <a:t>than</a:t>
            </a:r>
            <a:r>
              <a:rPr sz="2000" kern="0" spc="-55">
                <a:solidFill>
                  <a:srgbClr val="585858"/>
                </a:solidFill>
                <a:latin typeface="Arial"/>
                <a:cs typeface="Arial"/>
              </a:rPr>
              <a:t> </a:t>
            </a:r>
            <a:r>
              <a:rPr sz="2000" kern="0">
                <a:solidFill>
                  <a:srgbClr val="585858"/>
                </a:solidFill>
                <a:latin typeface="Arial"/>
                <a:cs typeface="Arial"/>
              </a:rPr>
              <a:t>three</a:t>
            </a:r>
            <a:r>
              <a:rPr sz="2000" kern="0" spc="-55">
                <a:solidFill>
                  <a:srgbClr val="585858"/>
                </a:solidFill>
                <a:latin typeface="Arial"/>
                <a:cs typeface="Arial"/>
              </a:rPr>
              <a:t> </a:t>
            </a:r>
            <a:r>
              <a:rPr sz="2000" kern="0" spc="-10">
                <a:solidFill>
                  <a:srgbClr val="585858"/>
                </a:solidFill>
                <a:latin typeface="Arial"/>
                <a:cs typeface="Arial"/>
              </a:rPr>
              <a:t>employees</a:t>
            </a:r>
            <a:endParaRPr sz="2000" kern="0">
              <a:solidFill>
                <a:sysClr val="windowText" lastClr="000000"/>
              </a:solidFill>
              <a:latin typeface="Arial"/>
              <a:cs typeface="Arial"/>
            </a:endParaRPr>
          </a:p>
          <a:p>
            <a:pPr marL="102870" indent="-90805" eaLnBrk="1" fontAlgn="auto" hangingPunct="1">
              <a:spcBef>
                <a:spcPts val="605"/>
              </a:spcBef>
              <a:spcAft>
                <a:spcPts val="0"/>
              </a:spcAft>
              <a:buSzPct val="95000"/>
              <a:buFontTx/>
              <a:buChar char="•"/>
              <a:tabLst>
                <a:tab pos="103505" algn="l"/>
              </a:tabLst>
              <a:defRPr/>
            </a:pPr>
            <a:r>
              <a:rPr sz="2000" kern="0">
                <a:solidFill>
                  <a:srgbClr val="585858"/>
                </a:solidFill>
                <a:latin typeface="Arial"/>
                <a:cs typeface="Arial"/>
              </a:rPr>
              <a:t>Church</a:t>
            </a:r>
            <a:r>
              <a:rPr sz="2000" kern="0" spc="-55">
                <a:solidFill>
                  <a:srgbClr val="585858"/>
                </a:solidFill>
                <a:latin typeface="Arial"/>
                <a:cs typeface="Arial"/>
              </a:rPr>
              <a:t> </a:t>
            </a:r>
            <a:r>
              <a:rPr sz="2000" kern="0">
                <a:solidFill>
                  <a:srgbClr val="585858"/>
                </a:solidFill>
                <a:latin typeface="Arial"/>
                <a:cs typeface="Arial"/>
              </a:rPr>
              <a:t>or</a:t>
            </a:r>
            <a:r>
              <a:rPr sz="2000" kern="0" spc="35">
                <a:solidFill>
                  <a:srgbClr val="585858"/>
                </a:solidFill>
                <a:latin typeface="Arial"/>
                <a:cs typeface="Arial"/>
              </a:rPr>
              <a:t> </a:t>
            </a:r>
            <a:r>
              <a:rPr sz="2000" kern="0">
                <a:solidFill>
                  <a:srgbClr val="585858"/>
                </a:solidFill>
                <a:latin typeface="Arial"/>
                <a:cs typeface="Arial"/>
              </a:rPr>
              <a:t>religious</a:t>
            </a:r>
            <a:r>
              <a:rPr sz="2000" kern="0" spc="-95">
                <a:solidFill>
                  <a:srgbClr val="585858"/>
                </a:solidFill>
                <a:latin typeface="Arial"/>
                <a:cs typeface="Arial"/>
              </a:rPr>
              <a:t> </a:t>
            </a:r>
            <a:r>
              <a:rPr sz="2000" kern="0" spc="-10">
                <a:solidFill>
                  <a:srgbClr val="585858"/>
                </a:solidFill>
                <a:latin typeface="Arial"/>
                <a:cs typeface="Arial"/>
              </a:rPr>
              <a:t>organization</a:t>
            </a:r>
            <a:endParaRPr sz="2000" kern="0">
              <a:solidFill>
                <a:sysClr val="windowText" lastClr="000000"/>
              </a:solidFill>
              <a:latin typeface="Arial"/>
              <a:cs typeface="Arial"/>
            </a:endParaRPr>
          </a:p>
          <a:p>
            <a:pPr marL="12700" eaLnBrk="1" fontAlgn="auto" hangingPunct="1">
              <a:spcBef>
                <a:spcPts val="605"/>
              </a:spcBef>
              <a:spcAft>
                <a:spcPts val="0"/>
              </a:spcAft>
              <a:defRPr/>
            </a:pPr>
            <a:r>
              <a:rPr sz="2000" kern="0">
                <a:solidFill>
                  <a:srgbClr val="585858"/>
                </a:solidFill>
                <a:latin typeface="Arial"/>
                <a:cs typeface="Arial"/>
              </a:rPr>
              <a:t>Please complete</a:t>
            </a:r>
            <a:r>
              <a:rPr sz="2000" kern="0" spc="-160">
                <a:solidFill>
                  <a:srgbClr val="585858"/>
                </a:solidFill>
                <a:latin typeface="Arial"/>
                <a:cs typeface="Arial"/>
              </a:rPr>
              <a:t> </a:t>
            </a:r>
            <a:r>
              <a:rPr sz="2000" kern="0">
                <a:solidFill>
                  <a:srgbClr val="585858"/>
                </a:solidFill>
                <a:latin typeface="Arial"/>
                <a:cs typeface="Arial"/>
              </a:rPr>
              <a:t>an</a:t>
            </a:r>
            <a:r>
              <a:rPr sz="2000" kern="0" spc="-5">
                <a:solidFill>
                  <a:srgbClr val="585858"/>
                </a:solidFill>
                <a:latin typeface="Arial"/>
                <a:cs typeface="Arial"/>
              </a:rPr>
              <a:t> </a:t>
            </a:r>
            <a:r>
              <a:rPr sz="2000" kern="0">
                <a:solidFill>
                  <a:srgbClr val="585858"/>
                </a:solidFill>
                <a:latin typeface="Arial"/>
                <a:cs typeface="Arial"/>
              </a:rPr>
              <a:t>exemption</a:t>
            </a:r>
            <a:r>
              <a:rPr sz="2000" kern="0" spc="70">
                <a:solidFill>
                  <a:srgbClr val="585858"/>
                </a:solidFill>
                <a:latin typeface="Arial"/>
                <a:cs typeface="Arial"/>
              </a:rPr>
              <a:t> </a:t>
            </a:r>
            <a:r>
              <a:rPr sz="2000" kern="0">
                <a:solidFill>
                  <a:srgbClr val="585858"/>
                </a:solidFill>
                <a:latin typeface="Arial"/>
                <a:cs typeface="Arial"/>
              </a:rPr>
              <a:t>letter</a:t>
            </a:r>
            <a:r>
              <a:rPr sz="2000" kern="0" spc="-165">
                <a:solidFill>
                  <a:srgbClr val="585858"/>
                </a:solidFill>
                <a:latin typeface="Arial"/>
                <a:cs typeface="Arial"/>
              </a:rPr>
              <a:t> </a:t>
            </a:r>
            <a:r>
              <a:rPr sz="2000" kern="0">
                <a:solidFill>
                  <a:srgbClr val="585858"/>
                </a:solidFill>
                <a:latin typeface="Arial"/>
                <a:cs typeface="Arial"/>
              </a:rPr>
              <a:t>on</a:t>
            </a:r>
            <a:r>
              <a:rPr sz="2000" kern="0" spc="-5">
                <a:solidFill>
                  <a:srgbClr val="585858"/>
                </a:solidFill>
                <a:latin typeface="Arial"/>
                <a:cs typeface="Arial"/>
              </a:rPr>
              <a:t> </a:t>
            </a:r>
            <a:r>
              <a:rPr sz="2000" kern="0">
                <a:solidFill>
                  <a:srgbClr val="585858"/>
                </a:solidFill>
                <a:latin typeface="Arial"/>
                <a:cs typeface="Arial"/>
              </a:rPr>
              <a:t>company</a:t>
            </a:r>
            <a:r>
              <a:rPr sz="2000" kern="0" spc="-50">
                <a:solidFill>
                  <a:srgbClr val="585858"/>
                </a:solidFill>
                <a:latin typeface="Arial"/>
                <a:cs typeface="Arial"/>
              </a:rPr>
              <a:t> </a:t>
            </a:r>
            <a:r>
              <a:rPr sz="2000" kern="0">
                <a:solidFill>
                  <a:srgbClr val="585858"/>
                </a:solidFill>
                <a:latin typeface="Arial"/>
                <a:cs typeface="Arial"/>
              </a:rPr>
              <a:t>letterhead</a:t>
            </a:r>
            <a:r>
              <a:rPr sz="2000" kern="0" spc="-160">
                <a:solidFill>
                  <a:srgbClr val="585858"/>
                </a:solidFill>
                <a:latin typeface="Arial"/>
                <a:cs typeface="Arial"/>
              </a:rPr>
              <a:t> </a:t>
            </a:r>
            <a:r>
              <a:rPr sz="2000" kern="0">
                <a:solidFill>
                  <a:srgbClr val="585858"/>
                </a:solidFill>
                <a:latin typeface="Arial"/>
                <a:cs typeface="Arial"/>
              </a:rPr>
              <a:t>and</a:t>
            </a:r>
            <a:r>
              <a:rPr sz="2000" kern="0" spc="-80">
                <a:solidFill>
                  <a:srgbClr val="585858"/>
                </a:solidFill>
                <a:latin typeface="Arial"/>
                <a:cs typeface="Arial"/>
              </a:rPr>
              <a:t> </a:t>
            </a:r>
            <a:r>
              <a:rPr sz="2000" kern="0">
                <a:solidFill>
                  <a:srgbClr val="585858"/>
                </a:solidFill>
                <a:latin typeface="Arial"/>
                <a:cs typeface="Arial"/>
              </a:rPr>
              <a:t>signed</a:t>
            </a:r>
            <a:r>
              <a:rPr sz="2000" kern="0" spc="-85">
                <a:solidFill>
                  <a:srgbClr val="585858"/>
                </a:solidFill>
                <a:latin typeface="Arial"/>
                <a:cs typeface="Arial"/>
              </a:rPr>
              <a:t> </a:t>
            </a:r>
            <a:r>
              <a:rPr sz="2000" kern="0">
                <a:solidFill>
                  <a:srgbClr val="585858"/>
                </a:solidFill>
                <a:latin typeface="Arial"/>
                <a:cs typeface="Arial"/>
              </a:rPr>
              <a:t>by</a:t>
            </a:r>
            <a:r>
              <a:rPr sz="2000" kern="0" spc="35">
                <a:solidFill>
                  <a:srgbClr val="585858"/>
                </a:solidFill>
                <a:latin typeface="Arial"/>
                <a:cs typeface="Arial"/>
              </a:rPr>
              <a:t> </a:t>
            </a:r>
            <a:r>
              <a:rPr sz="2000" kern="0" spc="-10">
                <a:solidFill>
                  <a:srgbClr val="585858"/>
                </a:solidFill>
                <a:latin typeface="Arial"/>
                <a:cs typeface="Arial"/>
              </a:rPr>
              <a:t>CEO/President.</a:t>
            </a:r>
            <a:endParaRPr sz="2000" kern="0">
              <a:solidFill>
                <a:sysClr val="windowText" lastClr="000000"/>
              </a:solidFill>
              <a:latin typeface="Arial"/>
              <a:cs typeface="Arial"/>
            </a:endParaRPr>
          </a:p>
        </p:txBody>
      </p:sp>
      <p:pic>
        <p:nvPicPr>
          <p:cNvPr id="68612" name="object 4">
            <a:extLst>
              <a:ext uri="{FF2B5EF4-FFF2-40B4-BE49-F238E27FC236}">
                <a16:creationId xmlns:a16="http://schemas.microsoft.com/office/drawing/2014/main" id="{CD1003D5-FBB4-057D-18D7-57D4D450D8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0925" y="2943225"/>
            <a:ext cx="4352925"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a:extLst>
              <a:ext uri="{FF2B5EF4-FFF2-40B4-BE49-F238E27FC236}">
                <a16:creationId xmlns:a16="http://schemas.microsoft.com/office/drawing/2014/main" id="{B74280F7-5F71-4B6A-6B4C-A7B2FE998067}"/>
              </a:ext>
            </a:extLst>
          </p:cNvPr>
          <p:cNvSpPr>
            <a:spLocks noGrp="1"/>
          </p:cNvSpPr>
          <p:nvPr>
            <p:ph type="sldNum" sz="quarter" idx="12"/>
          </p:nvPr>
        </p:nvSpPr>
        <p:spPr/>
        <p:txBody>
          <a:bodyPr vert="horz" tIns="3175" rtlCol="0"/>
          <a:lstStyle/>
          <a:p>
            <a:pPr>
              <a:defRPr/>
            </a:pPr>
            <a:fld id="{42F5EEF0-5F0F-45F9-B036-A5AF56FEDC16}" type="slidenum">
              <a:rPr/>
              <a:pPr>
                <a:defRPr/>
              </a:pPr>
              <a:t>37</a:t>
            </a:fld>
            <a:endParaRPr/>
          </a:p>
        </p:txBody>
      </p:sp>
      <p:sp>
        <p:nvSpPr>
          <p:cNvPr id="4" name="Footer Placeholder 3">
            <a:extLst>
              <a:ext uri="{FF2B5EF4-FFF2-40B4-BE49-F238E27FC236}">
                <a16:creationId xmlns:a16="http://schemas.microsoft.com/office/drawing/2014/main" id="{6E2E9732-4E3E-DEA4-DF3D-7CDBE0884BD8}"/>
              </a:ext>
            </a:extLst>
          </p:cNvPr>
          <p:cNvSpPr>
            <a:spLocks noGrp="1"/>
          </p:cNvSpPr>
          <p:nvPr>
            <p:ph type="ftr" sz="quarter" idx="10"/>
          </p:nvPr>
        </p:nvSpPr>
        <p:spPr/>
        <p:txBody>
          <a:bodyPr/>
          <a:lstStyle/>
          <a:p>
            <a:pPr>
              <a:defRPr/>
            </a:pPr>
            <a:endParaRPr lang="en-US" spc="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object 2">
            <a:extLst>
              <a:ext uri="{FF2B5EF4-FFF2-40B4-BE49-F238E27FC236}">
                <a16:creationId xmlns:a16="http://schemas.microsoft.com/office/drawing/2014/main" id="{7ED540DA-5EBC-4461-2C24-93F122B05D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36313" y="269875"/>
            <a:ext cx="7493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object 3">
            <a:extLst>
              <a:ext uri="{FF2B5EF4-FFF2-40B4-BE49-F238E27FC236}">
                <a16:creationId xmlns:a16="http://schemas.microsoft.com/office/drawing/2014/main" id="{96F17A29-8FD9-1BAD-D309-E1CA115B0F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object 4">
            <a:extLst>
              <a:ext uri="{FF2B5EF4-FFF2-40B4-BE49-F238E27FC236}">
                <a16:creationId xmlns:a16="http://schemas.microsoft.com/office/drawing/2014/main" id="{90B16CD8-BBE8-2ED3-3195-132E31C2AB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552450"/>
            <a:ext cx="3981450"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object 5">
            <a:extLst>
              <a:ext uri="{FF2B5EF4-FFF2-40B4-BE49-F238E27FC236}">
                <a16:creationId xmlns:a16="http://schemas.microsoft.com/office/drawing/2014/main" id="{D860243D-DA86-0ADE-DEC2-300BF1000F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1625" y="552450"/>
            <a:ext cx="4667250"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ject 6">
            <a:extLst>
              <a:ext uri="{FF2B5EF4-FFF2-40B4-BE49-F238E27FC236}">
                <a16:creationId xmlns:a16="http://schemas.microsoft.com/office/drawing/2014/main" id="{ACF4D6AA-B1A3-2DC8-52D5-110F037DEA09}"/>
              </a:ext>
            </a:extLst>
          </p:cNvPr>
          <p:cNvSpPr>
            <a:spLocks noGrp="1"/>
          </p:cNvSpPr>
          <p:nvPr>
            <p:ph type="sldNum" sz="quarter" idx="12"/>
          </p:nvPr>
        </p:nvSpPr>
        <p:spPr/>
        <p:txBody>
          <a:bodyPr vert="horz" tIns="3175" rtlCol="0"/>
          <a:lstStyle/>
          <a:p>
            <a:pPr>
              <a:defRPr/>
            </a:pPr>
            <a:fld id="{C4F7332A-75A6-4A01-B4B8-75F9522F5C0E}" type="slidenum">
              <a:rPr/>
              <a:pPr>
                <a:defRPr/>
              </a:pPr>
              <a:t>38</a:t>
            </a:fld>
            <a:endParaRPr/>
          </a:p>
        </p:txBody>
      </p:sp>
      <p:sp>
        <p:nvSpPr>
          <p:cNvPr id="2" name="Footer Placeholder 1">
            <a:extLst>
              <a:ext uri="{FF2B5EF4-FFF2-40B4-BE49-F238E27FC236}">
                <a16:creationId xmlns:a16="http://schemas.microsoft.com/office/drawing/2014/main" id="{A8F9CAE6-C5F7-6029-1FF9-306CF27151B6}"/>
              </a:ext>
            </a:extLst>
          </p:cNvPr>
          <p:cNvSpPr>
            <a:spLocks noGrp="1"/>
          </p:cNvSpPr>
          <p:nvPr>
            <p:ph type="ftr" sz="quarter" idx="10"/>
          </p:nvPr>
        </p:nvSpPr>
        <p:spPr/>
        <p:txBody>
          <a:bodyPr/>
          <a:lstStyle/>
          <a:p>
            <a:pPr>
              <a:defRPr/>
            </a:pPr>
            <a:endParaRPr lang="en-US" spc="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7295F773-BE28-6C8C-5F48-1AA7D04BE4C5}"/>
              </a:ext>
            </a:extLst>
          </p:cNvPr>
          <p:cNvSpPr txBox="1">
            <a:spLocks noGrp="1"/>
          </p:cNvSpPr>
          <p:nvPr>
            <p:ph type="title"/>
          </p:nvPr>
        </p:nvSpPr>
        <p:spPr>
          <a:xfrm>
            <a:off x="2427288" y="341313"/>
            <a:ext cx="6372225" cy="517525"/>
          </a:xfrm>
        </p:spPr>
        <p:txBody>
          <a:bodyPr vert="horz" tIns="15875" rtlCol="0"/>
          <a:lstStyle/>
          <a:p>
            <a:pPr marL="12700" eaLnBrk="1" fontAlgn="auto" hangingPunct="1">
              <a:spcBef>
                <a:spcPts val="125"/>
              </a:spcBef>
              <a:spcAft>
                <a:spcPts val="0"/>
              </a:spcAft>
              <a:defRPr/>
            </a:pPr>
            <a:r>
              <a:rPr sz="3200">
                <a:solidFill>
                  <a:srgbClr val="585858"/>
                </a:solidFill>
              </a:rPr>
              <a:t>LIST</a:t>
            </a:r>
            <a:r>
              <a:rPr sz="3200" spc="-105">
                <a:solidFill>
                  <a:srgbClr val="585858"/>
                </a:solidFill>
              </a:rPr>
              <a:t> </a:t>
            </a:r>
            <a:r>
              <a:rPr sz="3200">
                <a:solidFill>
                  <a:srgbClr val="585858"/>
                </a:solidFill>
              </a:rPr>
              <a:t>OF</a:t>
            </a:r>
            <a:r>
              <a:rPr sz="3200" spc="-25">
                <a:solidFill>
                  <a:srgbClr val="585858"/>
                </a:solidFill>
              </a:rPr>
              <a:t> </a:t>
            </a:r>
            <a:r>
              <a:rPr sz="3200">
                <a:solidFill>
                  <a:srgbClr val="585858"/>
                </a:solidFill>
              </a:rPr>
              <a:t>INSURANCE</a:t>
            </a:r>
            <a:r>
              <a:rPr sz="3200" spc="-125">
                <a:solidFill>
                  <a:srgbClr val="585858"/>
                </a:solidFill>
              </a:rPr>
              <a:t> </a:t>
            </a:r>
            <a:r>
              <a:rPr sz="3200" spc="-10">
                <a:solidFill>
                  <a:srgbClr val="585858"/>
                </a:solidFill>
              </a:rPr>
              <a:t>CARRIERS</a:t>
            </a:r>
            <a:endParaRPr sz="3200"/>
          </a:p>
        </p:txBody>
      </p:sp>
      <p:sp>
        <p:nvSpPr>
          <p:cNvPr id="5" name="object 5">
            <a:extLst>
              <a:ext uri="{FF2B5EF4-FFF2-40B4-BE49-F238E27FC236}">
                <a16:creationId xmlns:a16="http://schemas.microsoft.com/office/drawing/2014/main" id="{D2762B14-DAD5-15FA-33E4-BF37B04F977F}"/>
              </a:ext>
            </a:extLst>
          </p:cNvPr>
          <p:cNvSpPr>
            <a:spLocks noGrp="1"/>
          </p:cNvSpPr>
          <p:nvPr>
            <p:ph type="sldNum" sz="quarter" idx="12"/>
          </p:nvPr>
        </p:nvSpPr>
        <p:spPr/>
        <p:txBody>
          <a:bodyPr vert="horz" tIns="3175" rtlCol="0"/>
          <a:lstStyle/>
          <a:p>
            <a:pPr>
              <a:defRPr/>
            </a:pPr>
            <a:fld id="{632896B1-E39C-40B8-9511-A99745289D86}" type="slidenum">
              <a:rPr/>
              <a:pPr>
                <a:defRPr/>
              </a:pPr>
              <a:t>39</a:t>
            </a:fld>
            <a:endParaRPr/>
          </a:p>
        </p:txBody>
      </p:sp>
      <p:graphicFrame>
        <p:nvGraphicFramePr>
          <p:cNvPr id="3" name="object 3">
            <a:extLst>
              <a:ext uri="{FF2B5EF4-FFF2-40B4-BE49-F238E27FC236}">
                <a16:creationId xmlns:a16="http://schemas.microsoft.com/office/drawing/2014/main" id="{4090A101-7F8D-C50A-4B16-1B022DD49129}"/>
              </a:ext>
            </a:extLst>
          </p:cNvPr>
          <p:cNvGraphicFramePr>
            <a:graphicFrameLocks noGrp="1"/>
          </p:cNvGraphicFramePr>
          <p:nvPr/>
        </p:nvGraphicFramePr>
        <p:xfrm>
          <a:off x="295275" y="2279650"/>
          <a:ext cx="11580814" cy="4451597"/>
        </p:xfrm>
        <a:graphic>
          <a:graphicData uri="http://schemas.openxmlformats.org/drawingml/2006/table">
            <a:tbl>
              <a:tblPr firstRow="1" bandRow="1">
                <a:tableStyleId>{2D5ABB26-0587-4C30-8999-92F81FD0307C}</a:tableStyleId>
              </a:tblPr>
              <a:tblGrid>
                <a:gridCol w="2539792">
                  <a:extLst>
                    <a:ext uri="{9D8B030D-6E8A-4147-A177-3AD203B41FA5}">
                      <a16:colId xmlns:a16="http://schemas.microsoft.com/office/drawing/2014/main" val="20000"/>
                    </a:ext>
                  </a:extLst>
                </a:gridCol>
                <a:gridCol w="2645827">
                  <a:extLst>
                    <a:ext uri="{9D8B030D-6E8A-4147-A177-3AD203B41FA5}">
                      <a16:colId xmlns:a16="http://schemas.microsoft.com/office/drawing/2014/main" val="20001"/>
                    </a:ext>
                  </a:extLst>
                </a:gridCol>
                <a:gridCol w="1194336">
                  <a:extLst>
                    <a:ext uri="{9D8B030D-6E8A-4147-A177-3AD203B41FA5}">
                      <a16:colId xmlns:a16="http://schemas.microsoft.com/office/drawing/2014/main" val="20002"/>
                    </a:ext>
                  </a:extLst>
                </a:gridCol>
                <a:gridCol w="2086439">
                  <a:extLst>
                    <a:ext uri="{9D8B030D-6E8A-4147-A177-3AD203B41FA5}">
                      <a16:colId xmlns:a16="http://schemas.microsoft.com/office/drawing/2014/main" val="20003"/>
                    </a:ext>
                  </a:extLst>
                </a:gridCol>
                <a:gridCol w="3114420">
                  <a:extLst>
                    <a:ext uri="{9D8B030D-6E8A-4147-A177-3AD203B41FA5}">
                      <a16:colId xmlns:a16="http://schemas.microsoft.com/office/drawing/2014/main" val="20004"/>
                    </a:ext>
                  </a:extLst>
                </a:gridCol>
              </a:tblGrid>
              <a:tr h="439338">
                <a:tc>
                  <a:txBody>
                    <a:bodyPr/>
                    <a:lstStyle/>
                    <a:p>
                      <a:pPr marL="676910">
                        <a:lnSpc>
                          <a:spcPct val="100000"/>
                        </a:lnSpc>
                        <a:spcBef>
                          <a:spcPts val="1050"/>
                        </a:spcBef>
                      </a:pPr>
                      <a:r>
                        <a:rPr sz="1100" b="1">
                          <a:solidFill>
                            <a:srgbClr val="FFFFFF"/>
                          </a:solidFill>
                          <a:latin typeface="Arial"/>
                          <a:cs typeface="Arial"/>
                        </a:rPr>
                        <a:t>Insurance</a:t>
                      </a:r>
                      <a:r>
                        <a:rPr sz="1100" b="1" spc="-60">
                          <a:solidFill>
                            <a:srgbClr val="FFFFFF"/>
                          </a:solidFill>
                          <a:latin typeface="Arial"/>
                          <a:cs typeface="Arial"/>
                        </a:rPr>
                        <a:t> </a:t>
                      </a:r>
                      <a:r>
                        <a:rPr sz="1100" b="1" spc="-10">
                          <a:solidFill>
                            <a:srgbClr val="FFFFFF"/>
                          </a:solidFill>
                          <a:latin typeface="Arial"/>
                          <a:cs typeface="Arial"/>
                        </a:rPr>
                        <a:t>Agency</a:t>
                      </a:r>
                      <a:endParaRPr sz="1100">
                        <a:latin typeface="Arial"/>
                        <a:cs typeface="Arial"/>
                      </a:endParaRPr>
                    </a:p>
                  </a:txBody>
                  <a:tcPr marL="0" marR="0" marT="1333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43935"/>
                    </a:solidFill>
                  </a:tcPr>
                </a:tc>
                <a:tc>
                  <a:txBody>
                    <a:bodyPr/>
                    <a:lstStyle/>
                    <a:p>
                      <a:pPr marL="12065" algn="ctr">
                        <a:lnSpc>
                          <a:spcPct val="100000"/>
                        </a:lnSpc>
                        <a:spcBef>
                          <a:spcPts val="1050"/>
                        </a:spcBef>
                      </a:pPr>
                      <a:r>
                        <a:rPr sz="1100" b="1" spc="-10">
                          <a:solidFill>
                            <a:srgbClr val="FFFFFF"/>
                          </a:solidFill>
                          <a:latin typeface="Arial"/>
                          <a:cs typeface="Arial"/>
                        </a:rPr>
                        <a:t>Address</a:t>
                      </a:r>
                      <a:endParaRPr sz="1100">
                        <a:latin typeface="Arial"/>
                        <a:cs typeface="Arial"/>
                      </a:endParaRPr>
                    </a:p>
                  </a:txBody>
                  <a:tcPr marL="0" marR="0" marT="1333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43935"/>
                    </a:solidFill>
                  </a:tcPr>
                </a:tc>
                <a:tc>
                  <a:txBody>
                    <a:bodyPr/>
                    <a:lstStyle/>
                    <a:p>
                      <a:pPr marL="8890" algn="ctr">
                        <a:lnSpc>
                          <a:spcPct val="100000"/>
                        </a:lnSpc>
                        <a:spcBef>
                          <a:spcPts val="1050"/>
                        </a:spcBef>
                      </a:pPr>
                      <a:r>
                        <a:rPr sz="1100" b="1">
                          <a:solidFill>
                            <a:srgbClr val="FFFFFF"/>
                          </a:solidFill>
                          <a:latin typeface="Arial"/>
                          <a:cs typeface="Arial"/>
                        </a:rPr>
                        <a:t>Phone</a:t>
                      </a:r>
                      <a:r>
                        <a:rPr sz="1100" b="1" spc="-20">
                          <a:solidFill>
                            <a:srgbClr val="FFFFFF"/>
                          </a:solidFill>
                          <a:latin typeface="Arial"/>
                          <a:cs typeface="Arial"/>
                        </a:rPr>
                        <a:t> </a:t>
                      </a:r>
                      <a:r>
                        <a:rPr sz="1100" b="1" spc="-50">
                          <a:solidFill>
                            <a:srgbClr val="FFFFFF"/>
                          </a:solidFill>
                          <a:latin typeface="Arial"/>
                          <a:cs typeface="Arial"/>
                        </a:rPr>
                        <a:t>#</a:t>
                      </a:r>
                      <a:endParaRPr sz="1100">
                        <a:latin typeface="Arial"/>
                        <a:cs typeface="Arial"/>
                      </a:endParaRPr>
                    </a:p>
                  </a:txBody>
                  <a:tcPr marL="0" marR="0" marT="1333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43935"/>
                    </a:solidFill>
                  </a:tcPr>
                </a:tc>
                <a:tc>
                  <a:txBody>
                    <a:bodyPr/>
                    <a:lstStyle/>
                    <a:p>
                      <a:pPr marL="13335" algn="ctr">
                        <a:lnSpc>
                          <a:spcPct val="100000"/>
                        </a:lnSpc>
                        <a:spcBef>
                          <a:spcPts val="1050"/>
                        </a:spcBef>
                      </a:pPr>
                      <a:r>
                        <a:rPr lang="en-US" sz="1100" b="1">
                          <a:solidFill>
                            <a:srgbClr val="FFFFFF"/>
                          </a:solidFill>
                          <a:latin typeface="Arial"/>
                          <a:cs typeface="Arial"/>
                        </a:rPr>
                        <a:t>Contact Person</a:t>
                      </a:r>
                      <a:endParaRPr sz="1100" b="1">
                        <a:solidFill>
                          <a:srgbClr val="FFFFFF"/>
                        </a:solidFill>
                        <a:latin typeface="Arial"/>
                        <a:cs typeface="Arial"/>
                      </a:endParaRPr>
                    </a:p>
                  </a:txBody>
                  <a:tcPr marL="0" marR="0" marT="1333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43935"/>
                    </a:solidFill>
                  </a:tcPr>
                </a:tc>
                <a:tc>
                  <a:txBody>
                    <a:bodyPr/>
                    <a:lstStyle/>
                    <a:p>
                      <a:pPr marL="10795" algn="ctr">
                        <a:lnSpc>
                          <a:spcPct val="100000"/>
                        </a:lnSpc>
                        <a:spcBef>
                          <a:spcPts val="1050"/>
                        </a:spcBef>
                      </a:pPr>
                      <a:r>
                        <a:rPr sz="1100" b="1">
                          <a:solidFill>
                            <a:srgbClr val="FFFFFF"/>
                          </a:solidFill>
                          <a:latin typeface="Arial"/>
                          <a:cs typeface="Arial"/>
                        </a:rPr>
                        <a:t>Web</a:t>
                      </a:r>
                      <a:r>
                        <a:rPr sz="1100" b="1" spc="-15">
                          <a:solidFill>
                            <a:srgbClr val="FFFFFF"/>
                          </a:solidFill>
                          <a:latin typeface="Arial"/>
                          <a:cs typeface="Arial"/>
                        </a:rPr>
                        <a:t> </a:t>
                      </a:r>
                      <a:r>
                        <a:rPr sz="1100" b="1" spc="-20">
                          <a:solidFill>
                            <a:srgbClr val="FFFFFF"/>
                          </a:solidFill>
                          <a:latin typeface="Arial"/>
                          <a:cs typeface="Arial"/>
                        </a:rPr>
                        <a:t>Page</a:t>
                      </a:r>
                      <a:endParaRPr sz="1100">
                        <a:latin typeface="Arial"/>
                        <a:cs typeface="Arial"/>
                      </a:endParaRPr>
                    </a:p>
                  </a:txBody>
                  <a:tcPr marL="0" marR="0" marT="1333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43935"/>
                    </a:solidFill>
                  </a:tcPr>
                </a:tc>
                <a:extLst>
                  <a:ext uri="{0D108BD9-81ED-4DB2-BD59-A6C34878D82A}">
                    <a16:rowId xmlns:a16="http://schemas.microsoft.com/office/drawing/2014/main" val="10000"/>
                  </a:ext>
                </a:extLst>
              </a:tr>
              <a:tr h="511715">
                <a:tc>
                  <a:txBody>
                    <a:bodyPr/>
                    <a:lstStyle/>
                    <a:p>
                      <a:pPr>
                        <a:lnSpc>
                          <a:spcPct val="100000"/>
                        </a:lnSpc>
                        <a:spcBef>
                          <a:spcPts val="30"/>
                        </a:spcBef>
                      </a:pPr>
                      <a:endParaRPr sz="1200">
                        <a:latin typeface="Times New Roman"/>
                        <a:cs typeface="Times New Roman"/>
                      </a:endParaRPr>
                    </a:p>
                    <a:p>
                      <a:pPr>
                        <a:lnSpc>
                          <a:spcPct val="100000"/>
                        </a:lnSpc>
                      </a:pPr>
                      <a:r>
                        <a:rPr lang="en-US" sz="1100">
                          <a:latin typeface="Arial"/>
                          <a:cs typeface="Arial"/>
                        </a:rPr>
                        <a:t>Arthur J Gallagher Risk Mgmt.</a:t>
                      </a:r>
                      <a:endParaRPr sz="1100">
                        <a:latin typeface="Arial"/>
                        <a:cs typeface="Arial"/>
                      </a:endParaRPr>
                    </a:p>
                  </a:txBody>
                  <a:tcPr marL="0" marR="0" marT="381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5CECE"/>
                    </a:solidFill>
                  </a:tcPr>
                </a:tc>
                <a:tc>
                  <a:txBody>
                    <a:bodyPr/>
                    <a:lstStyle/>
                    <a:p>
                      <a:pPr marL="1905">
                        <a:lnSpc>
                          <a:spcPct val="100000"/>
                        </a:lnSpc>
                        <a:spcBef>
                          <a:spcPts val="750"/>
                        </a:spcBef>
                      </a:pPr>
                      <a:r>
                        <a:rPr lang="en-US" sz="1100" spc="-20">
                          <a:latin typeface="Arial"/>
                          <a:cs typeface="Arial"/>
                        </a:rPr>
                        <a:t>501 Riverside Avenue, Suite 100</a:t>
                      </a:r>
                      <a:endParaRPr sz="1100" spc="-20">
                        <a:latin typeface="Arial"/>
                        <a:cs typeface="Arial"/>
                      </a:endParaRPr>
                    </a:p>
                    <a:p>
                      <a:pPr marL="1905">
                        <a:lnSpc>
                          <a:spcPct val="100000"/>
                        </a:lnSpc>
                        <a:spcBef>
                          <a:spcPts val="35"/>
                        </a:spcBef>
                      </a:pPr>
                      <a:r>
                        <a:rPr lang="en-US" sz="1100" spc="-10">
                          <a:latin typeface="Arial"/>
                          <a:cs typeface="Arial"/>
                        </a:rPr>
                        <a:t>Jacksonville, FL  32202</a:t>
                      </a:r>
                      <a:endParaRPr sz="1100" spc="-10">
                        <a:latin typeface="Arial"/>
                        <a:cs typeface="Arial"/>
                      </a:endParaRPr>
                    </a:p>
                  </a:txBody>
                  <a:tcPr marL="0" marR="0" marT="95232"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5CECE"/>
                    </a:solidFill>
                  </a:tcPr>
                </a:tc>
                <a:tc>
                  <a:txBody>
                    <a:bodyPr/>
                    <a:lstStyle/>
                    <a:p>
                      <a:pPr>
                        <a:lnSpc>
                          <a:spcPct val="100000"/>
                        </a:lnSpc>
                        <a:spcBef>
                          <a:spcPts val="30"/>
                        </a:spcBef>
                      </a:pPr>
                      <a:endParaRPr sz="1200">
                        <a:latin typeface="Times New Roman"/>
                        <a:cs typeface="Times New Roman"/>
                      </a:endParaRPr>
                    </a:p>
                    <a:p>
                      <a:pPr algn="ctr">
                        <a:lnSpc>
                          <a:spcPct val="100000"/>
                        </a:lnSpc>
                      </a:pPr>
                      <a:r>
                        <a:rPr lang="en-US" sz="1100" spc="-20">
                          <a:latin typeface="Arial"/>
                          <a:cs typeface="Arial"/>
                        </a:rPr>
                        <a:t>904-421-5379</a:t>
                      </a:r>
                      <a:endParaRPr sz="1100">
                        <a:latin typeface="Arial"/>
                        <a:cs typeface="Arial"/>
                      </a:endParaRPr>
                    </a:p>
                  </a:txBody>
                  <a:tcPr marL="0" marR="0" marT="381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5CECE"/>
                    </a:solidFill>
                  </a:tcPr>
                </a:tc>
                <a:tc>
                  <a:txBody>
                    <a:bodyPr/>
                    <a:lstStyle/>
                    <a:p>
                      <a:pPr>
                        <a:lnSpc>
                          <a:spcPct val="100000"/>
                        </a:lnSpc>
                      </a:pPr>
                      <a:endParaRPr sz="1200">
                        <a:latin typeface="Times New Roman"/>
                        <a:cs typeface="Times New Roman"/>
                      </a:endParaRPr>
                    </a:p>
                    <a:p>
                      <a:pPr lvl="0" algn="ctr">
                        <a:lnSpc>
                          <a:spcPct val="100000"/>
                        </a:lnSpc>
                        <a:buNone/>
                      </a:pPr>
                      <a:r>
                        <a:rPr lang="en-US" sz="1100">
                          <a:latin typeface="Arial"/>
                          <a:cs typeface="Times New Roman"/>
                        </a:rPr>
                        <a:t>Jennifer Kelly</a:t>
                      </a: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5CECE"/>
                    </a:solidFill>
                  </a:tcPr>
                </a:tc>
                <a:tc>
                  <a:txBody>
                    <a:bodyPr/>
                    <a:lstStyle/>
                    <a:p>
                      <a:pPr>
                        <a:lnSpc>
                          <a:spcPct val="100000"/>
                        </a:lnSpc>
                        <a:spcBef>
                          <a:spcPts val="30"/>
                        </a:spcBef>
                      </a:pPr>
                      <a:endParaRPr sz="1200">
                        <a:latin typeface="Times New Roman"/>
                        <a:cs typeface="Times New Roman"/>
                      </a:endParaRPr>
                    </a:p>
                    <a:p>
                      <a:pPr marL="6350">
                        <a:lnSpc>
                          <a:spcPct val="100000"/>
                        </a:lnSpc>
                      </a:pPr>
                      <a:endParaRPr sz="1100" u="sng" spc="-10">
                        <a:solidFill>
                          <a:srgbClr val="44B3E6"/>
                        </a:solidFill>
                        <a:uFill>
                          <a:solidFill>
                            <a:srgbClr val="44B3E6"/>
                          </a:solidFill>
                        </a:uFill>
                        <a:latin typeface="Arial"/>
                        <a:cs typeface="Arial"/>
                      </a:endParaRPr>
                    </a:p>
                  </a:txBody>
                  <a:tcPr marL="0" marR="0" marT="381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5CECE"/>
                    </a:solidFill>
                  </a:tcPr>
                </a:tc>
                <a:extLst>
                  <a:ext uri="{0D108BD9-81ED-4DB2-BD59-A6C34878D82A}">
                    <a16:rowId xmlns:a16="http://schemas.microsoft.com/office/drawing/2014/main" val="10001"/>
                  </a:ext>
                </a:extLst>
              </a:tr>
              <a:tr h="513654">
                <a:tc>
                  <a:txBody>
                    <a:bodyPr/>
                    <a:lstStyle/>
                    <a:p>
                      <a:pPr>
                        <a:lnSpc>
                          <a:spcPct val="100000"/>
                        </a:lnSpc>
                        <a:spcBef>
                          <a:spcPts val="45"/>
                        </a:spcBef>
                      </a:pPr>
                      <a:endParaRPr sz="1100">
                        <a:latin typeface="Times New Roman"/>
                        <a:cs typeface="Times New Roman"/>
                      </a:endParaRPr>
                    </a:p>
                    <a:p>
                      <a:pPr>
                        <a:lnSpc>
                          <a:spcPct val="100000"/>
                        </a:lnSpc>
                      </a:pPr>
                      <a:r>
                        <a:rPr lang="en-US" sz="1100" err="1">
                          <a:latin typeface="Arial"/>
                          <a:cs typeface="Arial"/>
                        </a:rPr>
                        <a:t>Damasca</a:t>
                      </a:r>
                      <a:r>
                        <a:rPr lang="en-US" sz="1100">
                          <a:latin typeface="Arial"/>
                          <a:cs typeface="Arial"/>
                        </a:rPr>
                        <a:t> Insurance</a:t>
                      </a:r>
                      <a:endParaRPr sz="1100">
                        <a:latin typeface="Arial"/>
                        <a:cs typeface="Arial"/>
                      </a:endParaRPr>
                    </a:p>
                  </a:txBody>
                  <a:tcPr marL="0" marR="0" marT="57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marL="1905">
                        <a:lnSpc>
                          <a:spcPct val="100000"/>
                        </a:lnSpc>
                        <a:spcBef>
                          <a:spcPts val="705"/>
                        </a:spcBef>
                      </a:pPr>
                      <a:r>
                        <a:rPr lang="en-US" sz="1100">
                          <a:latin typeface="Arial"/>
                          <a:cs typeface="Arial"/>
                        </a:rPr>
                        <a:t>PO Box 9090 </a:t>
                      </a:r>
                    </a:p>
                    <a:p>
                      <a:pPr marL="1905" lvl="0">
                        <a:lnSpc>
                          <a:spcPct val="100000"/>
                        </a:lnSpc>
                        <a:spcBef>
                          <a:spcPts val="705"/>
                        </a:spcBef>
                        <a:buNone/>
                      </a:pPr>
                      <a:r>
                        <a:rPr lang="en-US" sz="1100">
                          <a:latin typeface="Arial"/>
                          <a:cs typeface="Arial"/>
                        </a:rPr>
                        <a:t>Fleming Island, FL  32206</a:t>
                      </a:r>
                    </a:p>
                  </a:txBody>
                  <a:tcPr marL="0" marR="0" marT="8951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gn="ctr">
                        <a:lnSpc>
                          <a:spcPct val="100000"/>
                        </a:lnSpc>
                        <a:spcBef>
                          <a:spcPts val="45"/>
                        </a:spcBef>
                      </a:pPr>
                      <a:endParaRPr sz="1100">
                        <a:latin typeface="Arial"/>
                        <a:cs typeface="Times New Roman"/>
                      </a:endParaRPr>
                    </a:p>
                    <a:p>
                      <a:pPr algn="ctr">
                        <a:lnSpc>
                          <a:spcPct val="100000"/>
                        </a:lnSpc>
                      </a:pPr>
                      <a:r>
                        <a:rPr lang="en-US" sz="1100" spc="-20">
                          <a:latin typeface="Arial"/>
                          <a:cs typeface="Arial"/>
                        </a:rPr>
                        <a:t>904-637-0415</a:t>
                      </a:r>
                      <a:endParaRPr sz="1100">
                        <a:latin typeface="Arial"/>
                        <a:cs typeface="Arial"/>
                      </a:endParaRPr>
                    </a:p>
                  </a:txBody>
                  <a:tcPr marL="0" marR="0" marT="57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gn="ctr">
                        <a:lnSpc>
                          <a:spcPct val="100000"/>
                        </a:lnSpc>
                      </a:pPr>
                      <a:endParaRPr sz="1100">
                        <a:latin typeface="Arial"/>
                        <a:cs typeface="Times New Roman"/>
                      </a:endParaRPr>
                    </a:p>
                    <a:p>
                      <a:pPr lvl="0" algn="ctr">
                        <a:lnSpc>
                          <a:spcPct val="100000"/>
                        </a:lnSpc>
                        <a:buNone/>
                      </a:pPr>
                      <a:r>
                        <a:rPr lang="en-US" sz="1100">
                          <a:latin typeface="Arial"/>
                          <a:cs typeface="Times New Roman"/>
                        </a:rPr>
                        <a:t>Annette Turbeville</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nSpc>
                          <a:spcPct val="100000"/>
                        </a:lnSpc>
                        <a:spcBef>
                          <a:spcPts val="45"/>
                        </a:spcBef>
                      </a:pPr>
                      <a:endParaRPr sz="1100">
                        <a:latin typeface="Times New Roman"/>
                        <a:cs typeface="Times New Roman"/>
                      </a:endParaRPr>
                    </a:p>
                    <a:p>
                      <a:pPr marL="6350">
                        <a:lnSpc>
                          <a:spcPct val="100000"/>
                        </a:lnSpc>
                      </a:pPr>
                      <a:endParaRPr sz="1100" u="sng" spc="-10">
                        <a:solidFill>
                          <a:srgbClr val="44B3E6"/>
                        </a:solidFill>
                        <a:uFill>
                          <a:solidFill>
                            <a:srgbClr val="44B3E6"/>
                          </a:solidFill>
                        </a:uFill>
                        <a:latin typeface="Arial"/>
                        <a:cs typeface="Arial"/>
                      </a:endParaRPr>
                    </a:p>
                  </a:txBody>
                  <a:tcPr marL="0" marR="0" marT="57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extLst>
                  <a:ext uri="{0D108BD9-81ED-4DB2-BD59-A6C34878D82A}">
                    <a16:rowId xmlns:a16="http://schemas.microsoft.com/office/drawing/2014/main" val="10002"/>
                  </a:ext>
                </a:extLst>
              </a:tr>
              <a:tr h="514289">
                <a:tc>
                  <a:txBody>
                    <a:bodyPr/>
                    <a:lstStyle/>
                    <a:p>
                      <a:pPr>
                        <a:lnSpc>
                          <a:spcPct val="100000"/>
                        </a:lnSpc>
                        <a:spcBef>
                          <a:spcPts val="50"/>
                        </a:spcBef>
                      </a:pPr>
                      <a:endParaRPr sz="1100">
                        <a:latin typeface="Times New Roman"/>
                        <a:cs typeface="Times New Roman"/>
                      </a:endParaRPr>
                    </a:p>
                    <a:p>
                      <a:pPr>
                        <a:lnSpc>
                          <a:spcPct val="100000"/>
                        </a:lnSpc>
                      </a:pPr>
                      <a:r>
                        <a:rPr lang="en-US" sz="1100" spc="-10">
                          <a:latin typeface="Arial"/>
                          <a:cs typeface="Arial"/>
                        </a:rPr>
                        <a:t>Erwin Insurance</a:t>
                      </a:r>
                      <a:endParaRPr sz="1100" spc="-10">
                        <a:latin typeface="Arial"/>
                        <a:cs typeface="Arial"/>
                      </a:endParaRPr>
                    </a:p>
                  </a:txBody>
                  <a:tcPr marL="0" marR="0" marT="634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5CECE"/>
                    </a:solidFill>
                  </a:tcPr>
                </a:tc>
                <a:tc>
                  <a:txBody>
                    <a:bodyPr/>
                    <a:lstStyle/>
                    <a:p>
                      <a:pPr marL="1905">
                        <a:lnSpc>
                          <a:spcPct val="100000"/>
                        </a:lnSpc>
                        <a:spcBef>
                          <a:spcPts val="710"/>
                        </a:spcBef>
                      </a:pPr>
                      <a:r>
                        <a:rPr lang="en-US" sz="1100">
                          <a:latin typeface="Arial"/>
                          <a:cs typeface="Arial"/>
                        </a:rPr>
                        <a:t>6260 DuPont Station Ct. Ste. B</a:t>
                      </a:r>
                    </a:p>
                    <a:p>
                      <a:pPr marL="1905" lvl="0">
                        <a:lnSpc>
                          <a:spcPct val="100000"/>
                        </a:lnSpc>
                        <a:spcBef>
                          <a:spcPts val="710"/>
                        </a:spcBef>
                        <a:buNone/>
                      </a:pPr>
                      <a:r>
                        <a:rPr lang="en-US" sz="1100">
                          <a:latin typeface="Arial"/>
                          <a:cs typeface="Arial"/>
                        </a:rPr>
                        <a:t>Jacksonville, FL  32217</a:t>
                      </a:r>
                    </a:p>
                  </a:txBody>
                  <a:tcPr marL="0" marR="0" marT="9015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5CECE"/>
                    </a:solidFill>
                  </a:tcPr>
                </a:tc>
                <a:tc>
                  <a:txBody>
                    <a:bodyPr/>
                    <a:lstStyle/>
                    <a:p>
                      <a:pPr>
                        <a:lnSpc>
                          <a:spcPct val="100000"/>
                        </a:lnSpc>
                        <a:spcBef>
                          <a:spcPts val="50"/>
                        </a:spcBef>
                      </a:pPr>
                      <a:endParaRPr sz="1100">
                        <a:latin typeface="Times New Roman"/>
                        <a:cs typeface="Times New Roman"/>
                      </a:endParaRPr>
                    </a:p>
                    <a:p>
                      <a:pPr algn="ctr">
                        <a:lnSpc>
                          <a:spcPct val="100000"/>
                        </a:lnSpc>
                      </a:pPr>
                      <a:r>
                        <a:rPr lang="en-US" sz="1100" spc="-20">
                          <a:latin typeface="Arial"/>
                          <a:cs typeface="Arial"/>
                        </a:rPr>
                        <a:t>904-265-5121</a:t>
                      </a:r>
                      <a:endParaRPr sz="1100">
                        <a:latin typeface="Arial"/>
                        <a:cs typeface="Arial"/>
                      </a:endParaRPr>
                    </a:p>
                  </a:txBody>
                  <a:tcPr marL="0" marR="0" marT="634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5CECE"/>
                    </a:solidFill>
                  </a:tcPr>
                </a:tc>
                <a:tc>
                  <a:txBody>
                    <a:bodyPr/>
                    <a:lstStyle/>
                    <a:p>
                      <a:pPr>
                        <a:lnSpc>
                          <a:spcPct val="100000"/>
                        </a:lnSpc>
                      </a:pPr>
                      <a:endParaRPr sz="1200">
                        <a:latin typeface="Times New Roman"/>
                        <a:cs typeface="Times New Roman"/>
                      </a:endParaRPr>
                    </a:p>
                    <a:p>
                      <a:pPr lvl="0" algn="ctr">
                        <a:lnSpc>
                          <a:spcPct val="100000"/>
                        </a:lnSpc>
                        <a:buNone/>
                      </a:pPr>
                      <a:r>
                        <a:rPr lang="en-US" sz="1100">
                          <a:latin typeface="Arial"/>
                          <a:cs typeface="Times New Roman"/>
                        </a:rPr>
                        <a:t>John Alexander</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5CECE"/>
                    </a:solidFill>
                  </a:tcPr>
                </a:tc>
                <a:tc>
                  <a:txBody>
                    <a:bodyPr/>
                    <a:lstStyle/>
                    <a:p>
                      <a:pPr>
                        <a:lnSpc>
                          <a:spcPct val="100000"/>
                        </a:lnSpc>
                        <a:spcBef>
                          <a:spcPts val="50"/>
                        </a:spcBef>
                      </a:pPr>
                      <a:endParaRPr sz="1100">
                        <a:latin typeface="Times New Roman"/>
                        <a:cs typeface="Times New Roman"/>
                      </a:endParaRPr>
                    </a:p>
                    <a:p>
                      <a:pPr marL="6350">
                        <a:lnSpc>
                          <a:spcPct val="100000"/>
                        </a:lnSpc>
                      </a:pPr>
                      <a:endParaRPr sz="1100" u="sng" spc="-10">
                        <a:solidFill>
                          <a:srgbClr val="44B3E6"/>
                        </a:solidFill>
                        <a:uFill>
                          <a:solidFill>
                            <a:srgbClr val="44B3E6"/>
                          </a:solidFill>
                        </a:uFill>
                        <a:latin typeface="Arial"/>
                        <a:cs typeface="Arial"/>
                      </a:endParaRPr>
                    </a:p>
                  </a:txBody>
                  <a:tcPr marL="0" marR="0" marT="634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5CECE"/>
                    </a:solidFill>
                  </a:tcPr>
                </a:tc>
                <a:extLst>
                  <a:ext uri="{0D108BD9-81ED-4DB2-BD59-A6C34878D82A}">
                    <a16:rowId xmlns:a16="http://schemas.microsoft.com/office/drawing/2014/main" val="10003"/>
                  </a:ext>
                </a:extLst>
              </a:tr>
              <a:tr h="636787">
                <a:tc>
                  <a:txBody>
                    <a:bodyPr/>
                    <a:lstStyle/>
                    <a:p>
                      <a:pPr>
                        <a:lnSpc>
                          <a:spcPct val="100000"/>
                        </a:lnSpc>
                        <a:spcBef>
                          <a:spcPts val="20"/>
                        </a:spcBef>
                      </a:pPr>
                      <a:endParaRPr sz="1600">
                        <a:latin typeface="Times New Roman"/>
                        <a:cs typeface="Times New Roman"/>
                      </a:endParaRPr>
                    </a:p>
                    <a:p>
                      <a:pPr>
                        <a:lnSpc>
                          <a:spcPct val="100000"/>
                        </a:lnSpc>
                      </a:pPr>
                      <a:r>
                        <a:rPr lang="en-US" sz="1100">
                          <a:latin typeface="Arial"/>
                          <a:cs typeface="Arial"/>
                        </a:rPr>
                        <a:t>Fletcher &amp; Company</a:t>
                      </a:r>
                      <a:endParaRPr sz="1100">
                        <a:latin typeface="Arial"/>
                        <a:cs typeface="Arial"/>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nSpc>
                          <a:spcPct val="100000"/>
                        </a:lnSpc>
                        <a:spcBef>
                          <a:spcPts val="50"/>
                        </a:spcBef>
                      </a:pPr>
                      <a:endParaRPr sz="1000">
                        <a:latin typeface="Times New Roman"/>
                        <a:cs typeface="Times New Roman"/>
                      </a:endParaRPr>
                    </a:p>
                    <a:p>
                      <a:pPr marL="1905">
                        <a:lnSpc>
                          <a:spcPct val="100000"/>
                        </a:lnSpc>
                      </a:pPr>
                      <a:r>
                        <a:rPr lang="en-US" sz="1100">
                          <a:latin typeface="Arial"/>
                          <a:cs typeface="Arial"/>
                        </a:rPr>
                        <a:t>1211 N. 3rd Street</a:t>
                      </a:r>
                    </a:p>
                    <a:p>
                      <a:pPr marL="1905" lvl="0">
                        <a:lnSpc>
                          <a:spcPct val="100000"/>
                        </a:lnSpc>
                        <a:buNone/>
                      </a:pPr>
                      <a:r>
                        <a:rPr lang="en-US" sz="1100">
                          <a:latin typeface="Arial"/>
                          <a:cs typeface="Arial"/>
                        </a:rPr>
                        <a:t>Jacksonville Beach, FL  32250</a:t>
                      </a:r>
                    </a:p>
                  </a:txBody>
                  <a:tcPr marL="0" marR="0" marT="634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nSpc>
                          <a:spcPct val="100000"/>
                        </a:lnSpc>
                        <a:spcBef>
                          <a:spcPts val="20"/>
                        </a:spcBef>
                      </a:pPr>
                      <a:endParaRPr sz="1600">
                        <a:latin typeface="Times New Roman"/>
                        <a:cs typeface="Times New Roman"/>
                      </a:endParaRPr>
                    </a:p>
                    <a:p>
                      <a:pPr algn="ctr">
                        <a:lnSpc>
                          <a:spcPct val="100000"/>
                        </a:lnSpc>
                      </a:pPr>
                      <a:r>
                        <a:rPr lang="en-US" sz="1100" spc="-20">
                          <a:latin typeface="Arial"/>
                          <a:cs typeface="Arial"/>
                        </a:rPr>
                        <a:t>904-694-0320</a:t>
                      </a:r>
                      <a:endParaRPr sz="1100">
                        <a:latin typeface="Arial"/>
                        <a:cs typeface="Arial"/>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nSpc>
                          <a:spcPct val="100000"/>
                        </a:lnSpc>
                        <a:spcBef>
                          <a:spcPts val="20"/>
                        </a:spcBef>
                      </a:pPr>
                      <a:endParaRPr sz="1600">
                        <a:latin typeface="Times New Roman"/>
                        <a:cs typeface="Times New Roman"/>
                      </a:endParaRPr>
                    </a:p>
                    <a:p>
                      <a:pPr marL="5080" algn="ctr">
                        <a:lnSpc>
                          <a:spcPct val="100000"/>
                        </a:lnSpc>
                      </a:pPr>
                      <a:r>
                        <a:rPr lang="en-US" sz="1100" u="none" spc="-10">
                          <a:solidFill>
                            <a:schemeClr val="tx1"/>
                          </a:solidFill>
                          <a:uFill>
                            <a:solidFill>
                              <a:srgbClr val="44B3E6"/>
                            </a:solidFill>
                          </a:uFill>
                          <a:latin typeface="Arial"/>
                          <a:cs typeface="Arial"/>
                        </a:rPr>
                        <a:t>Mary Schneider</a:t>
                      </a:r>
                      <a:endParaRPr sz="1100" u="none" spc="-10">
                        <a:solidFill>
                          <a:schemeClr val="tx1"/>
                        </a:solidFill>
                        <a:uFill>
                          <a:solidFill>
                            <a:srgbClr val="44B3E6"/>
                          </a:solidFill>
                        </a:uFill>
                        <a:latin typeface="Arial"/>
                        <a:cs typeface="Arial"/>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nSpc>
                          <a:spcPct val="100000"/>
                        </a:lnSpc>
                        <a:spcBef>
                          <a:spcPts val="20"/>
                        </a:spcBef>
                      </a:pPr>
                      <a:endParaRPr sz="1100">
                        <a:latin typeface="Arial"/>
                        <a:cs typeface="Arial"/>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extLst>
                  <a:ext uri="{0D108BD9-81ED-4DB2-BD59-A6C34878D82A}">
                    <a16:rowId xmlns:a16="http://schemas.microsoft.com/office/drawing/2014/main" val="10004"/>
                  </a:ext>
                </a:extLst>
              </a:tr>
              <a:tr h="512384">
                <a:tc>
                  <a:txBody>
                    <a:bodyPr/>
                    <a:lstStyle/>
                    <a:p>
                      <a:pPr>
                        <a:lnSpc>
                          <a:spcPct val="100000"/>
                        </a:lnSpc>
                      </a:pPr>
                      <a:endParaRPr lang="en-US" sz="1200">
                        <a:latin typeface="Times New Roman"/>
                        <a:cs typeface="Times New Roman"/>
                      </a:endParaRPr>
                    </a:p>
                    <a:p>
                      <a:pPr lvl="0">
                        <a:lnSpc>
                          <a:spcPct val="100000"/>
                        </a:lnSpc>
                        <a:buNone/>
                      </a:pPr>
                      <a:r>
                        <a:rPr lang="en-US" sz="1100" err="1">
                          <a:latin typeface="Arial"/>
                          <a:cs typeface="Times New Roman"/>
                        </a:rPr>
                        <a:t>Wellshouse</a:t>
                      </a:r>
                      <a:r>
                        <a:rPr lang="en-US" sz="1100">
                          <a:latin typeface="Arial"/>
                          <a:cs typeface="Times New Roman"/>
                        </a:rPr>
                        <a:t> Company LLC</a:t>
                      </a:r>
                      <a:endParaRPr sz="1100">
                        <a:latin typeface="Arial"/>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solidFill>
                      <a:srgbClr val="F5CECE"/>
                    </a:solidFill>
                  </a:tcPr>
                </a:tc>
                <a:tc>
                  <a:txBody>
                    <a:bodyPr/>
                    <a:lstStyle/>
                    <a:p>
                      <a:pPr marL="1905">
                        <a:lnSpc>
                          <a:spcPts val="1270"/>
                        </a:lnSpc>
                        <a:spcBef>
                          <a:spcPts val="735"/>
                        </a:spcBef>
                      </a:pPr>
                      <a:r>
                        <a:rPr lang="en-US" sz="1100" spc="-50">
                          <a:latin typeface="Arial"/>
                          <a:cs typeface="Arial"/>
                        </a:rPr>
                        <a:t>1 Independent Dr. Ste. 3125</a:t>
                      </a:r>
                    </a:p>
                    <a:p>
                      <a:pPr marL="1905" lvl="0">
                        <a:lnSpc>
                          <a:spcPts val="1270"/>
                        </a:lnSpc>
                        <a:spcBef>
                          <a:spcPts val="735"/>
                        </a:spcBef>
                        <a:buNone/>
                      </a:pPr>
                      <a:r>
                        <a:rPr lang="en-US" sz="1100" spc="-50">
                          <a:latin typeface="Arial"/>
                          <a:cs typeface="Arial"/>
                        </a:rPr>
                        <a:t>Jacksonville, FL  32202</a:t>
                      </a:r>
                    </a:p>
                  </a:txBody>
                  <a:tcPr marL="0" marR="0" marT="93327" marB="0">
                    <a:lnL w="12700">
                      <a:solidFill>
                        <a:srgbClr val="FFFFFF"/>
                      </a:solidFill>
                      <a:prstDash val="solid"/>
                    </a:lnL>
                    <a:lnR w="12700">
                      <a:solidFill>
                        <a:srgbClr val="FFFFFF"/>
                      </a:solidFill>
                      <a:prstDash val="solid"/>
                    </a:lnR>
                    <a:lnT w="12700">
                      <a:solidFill>
                        <a:srgbClr val="FFFFFF"/>
                      </a:solidFill>
                      <a:prstDash val="solid"/>
                    </a:lnT>
                    <a:solidFill>
                      <a:srgbClr val="F5CECE"/>
                    </a:solidFill>
                  </a:tcPr>
                </a:tc>
                <a:tc>
                  <a:txBody>
                    <a:bodyPr/>
                    <a:lstStyle/>
                    <a:p>
                      <a:pPr algn="ctr">
                        <a:lnSpc>
                          <a:spcPts val="1270"/>
                        </a:lnSpc>
                        <a:spcBef>
                          <a:spcPts val="735"/>
                        </a:spcBef>
                      </a:pPr>
                      <a:r>
                        <a:rPr lang="en-US" sz="1100" spc="-20">
                          <a:latin typeface="Arial"/>
                          <a:cs typeface="Arial"/>
                        </a:rPr>
                        <a:t>904-256-9481</a:t>
                      </a:r>
                      <a:endParaRPr sz="1100" spc="-20">
                        <a:latin typeface="Arial"/>
                        <a:cs typeface="Arial"/>
                      </a:endParaRPr>
                    </a:p>
                  </a:txBody>
                  <a:tcPr marL="0" marR="0" marT="93327" marB="0">
                    <a:lnL w="12700">
                      <a:solidFill>
                        <a:srgbClr val="FFFFFF"/>
                      </a:solidFill>
                      <a:prstDash val="solid"/>
                    </a:lnL>
                    <a:lnR w="12700">
                      <a:solidFill>
                        <a:srgbClr val="FFFFFF"/>
                      </a:solidFill>
                      <a:prstDash val="solid"/>
                    </a:lnR>
                    <a:lnT w="12700">
                      <a:solidFill>
                        <a:srgbClr val="FFFFFF"/>
                      </a:solidFill>
                      <a:prstDash val="solid"/>
                    </a:lnT>
                    <a:solidFill>
                      <a:srgbClr val="F5CECE"/>
                    </a:solidFill>
                  </a:tcPr>
                </a:tc>
                <a:tc>
                  <a:txBody>
                    <a:bodyPr/>
                    <a:lstStyle/>
                    <a:p>
                      <a:pPr algn="ctr">
                        <a:lnSpc>
                          <a:spcPct val="100000"/>
                        </a:lnSpc>
                      </a:pPr>
                      <a:endParaRPr lang="en-US" sz="1100">
                        <a:latin typeface="Arial"/>
                        <a:cs typeface="Times New Roman"/>
                      </a:endParaRPr>
                    </a:p>
                    <a:p>
                      <a:pPr lvl="0" algn="ctr">
                        <a:lnSpc>
                          <a:spcPct val="100000"/>
                        </a:lnSpc>
                        <a:buNone/>
                      </a:pPr>
                      <a:r>
                        <a:rPr lang="en-US" sz="1100">
                          <a:latin typeface="Arial"/>
                          <a:cs typeface="Times New Roman"/>
                        </a:rPr>
                        <a:t>Kerrie Kenna</a:t>
                      </a:r>
                      <a:endParaRPr sz="1100">
                        <a:latin typeface="Arial"/>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solidFill>
                      <a:srgbClr val="F5CECE"/>
                    </a:solidFill>
                  </a:tcPr>
                </a:tc>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solidFill>
                      <a:srgbClr val="F5CECE"/>
                    </a:solidFill>
                  </a:tcPr>
                </a:tc>
                <a:extLst>
                  <a:ext uri="{0D108BD9-81ED-4DB2-BD59-A6C34878D82A}">
                    <a16:rowId xmlns:a16="http://schemas.microsoft.com/office/drawing/2014/main" val="10005"/>
                  </a:ext>
                </a:extLst>
              </a:tr>
              <a:tr h="419056">
                <a:tc>
                  <a:txBody>
                    <a:bodyPr/>
                    <a:lstStyle/>
                    <a:p>
                      <a:pPr>
                        <a:lnSpc>
                          <a:spcPts val="1230"/>
                        </a:lnSpc>
                      </a:pPr>
                      <a:r>
                        <a:rPr lang="en-US" sz="1100">
                          <a:latin typeface="Arial"/>
                          <a:cs typeface="Arial"/>
                        </a:rPr>
                        <a:t>GHG Insurance</a:t>
                      </a:r>
                      <a:endParaRPr sz="1100">
                        <a:latin typeface="Arial"/>
                        <a:cs typeface="Arial"/>
                      </a:endParaRPr>
                    </a:p>
                  </a:txBody>
                  <a:tcPr marL="0" marR="0" marT="0" marB="0">
                    <a:lnL w="12700">
                      <a:solidFill>
                        <a:srgbClr val="FFFFFF"/>
                      </a:solidFill>
                      <a:prstDash val="solid"/>
                    </a:lnL>
                    <a:lnR w="12700">
                      <a:solidFill>
                        <a:srgbClr val="FFFFFF"/>
                      </a:solidFill>
                      <a:prstDash val="solid"/>
                    </a:lnR>
                    <a:solidFill>
                      <a:srgbClr val="F5CECE"/>
                    </a:solidFill>
                  </a:tcPr>
                </a:tc>
                <a:tc>
                  <a:txBody>
                    <a:bodyPr/>
                    <a:lstStyle/>
                    <a:p>
                      <a:pPr marL="1905" lvl="0">
                        <a:lnSpc>
                          <a:spcPts val="1270"/>
                        </a:lnSpc>
                        <a:spcBef>
                          <a:spcPts val="735"/>
                        </a:spcBef>
                        <a:buNone/>
                      </a:pPr>
                      <a:r>
                        <a:rPr lang="en-US" sz="1100" b="0" i="0" u="none" strike="noStrike" noProof="0">
                          <a:latin typeface="Arial"/>
                        </a:rPr>
                        <a:t>1000 Riverside Avenue Ste. 500</a:t>
                      </a:r>
                      <a:endParaRPr lang="en-US" sz="1100" b="0" i="0" u="none" strike="noStrike" noProof="0"/>
                    </a:p>
                    <a:p>
                      <a:pPr marL="1905" lvl="0">
                        <a:lnSpc>
                          <a:spcPts val="1270"/>
                        </a:lnSpc>
                        <a:spcBef>
                          <a:spcPts val="735"/>
                        </a:spcBef>
                        <a:buNone/>
                      </a:pPr>
                      <a:r>
                        <a:rPr lang="en-US" sz="1100" b="0" i="0" u="none" strike="noStrike" noProof="0">
                          <a:latin typeface="Arial"/>
                        </a:rPr>
                        <a:t>Jacksonville, FL  32204</a:t>
                      </a:r>
                      <a:endParaRPr sz="1800"/>
                    </a:p>
                  </a:txBody>
                  <a:tcPr marL="0" marR="0" marT="0" marB="0">
                    <a:lnL w="12700">
                      <a:solidFill>
                        <a:srgbClr val="FFFFFF"/>
                      </a:solidFill>
                      <a:prstDash val="solid"/>
                    </a:lnL>
                    <a:lnR w="12700">
                      <a:solidFill>
                        <a:srgbClr val="FFFFFF"/>
                      </a:solidFill>
                      <a:prstDash val="solid"/>
                    </a:lnR>
                    <a:solidFill>
                      <a:srgbClr val="F5CECE"/>
                    </a:solidFill>
                  </a:tcPr>
                </a:tc>
                <a:tc>
                  <a:txBody>
                    <a:bodyPr/>
                    <a:lstStyle/>
                    <a:p>
                      <a:pPr marL="6350" lvl="0" algn="ctr">
                        <a:lnSpc>
                          <a:spcPts val="1230"/>
                        </a:lnSpc>
                        <a:buNone/>
                        <a:tabLst>
                          <a:tab pos="511175" algn="l"/>
                        </a:tabLst>
                      </a:pPr>
                      <a:r>
                        <a:rPr lang="en-US" sz="1100" b="0" i="0" u="none" strike="noStrike" spc="-20" noProof="0"/>
                        <a:t>904-421-8600</a:t>
                      </a:r>
                      <a:endParaRPr sz="1800"/>
                    </a:p>
                  </a:txBody>
                  <a:tcPr marL="0" marR="0" marT="0" marB="0">
                    <a:lnL w="12700">
                      <a:solidFill>
                        <a:srgbClr val="FFFFFF"/>
                      </a:solidFill>
                      <a:prstDash val="solid"/>
                    </a:lnL>
                    <a:lnR w="12700">
                      <a:solidFill>
                        <a:srgbClr val="FFFFFF"/>
                      </a:solidFill>
                      <a:prstDash val="solid"/>
                    </a:lnR>
                    <a:solidFill>
                      <a:srgbClr val="F5CECE"/>
                    </a:solidFill>
                  </a:tcPr>
                </a:tc>
                <a:tc>
                  <a:txBody>
                    <a:bodyPr/>
                    <a:lstStyle/>
                    <a:p>
                      <a:pPr marL="5080" algn="ctr">
                        <a:lnSpc>
                          <a:spcPts val="1230"/>
                        </a:lnSpc>
                      </a:pPr>
                      <a:r>
                        <a:rPr lang="en-US" sz="1100" b="0" i="0" u="none" strike="noStrike" spc="-10" noProof="0">
                          <a:uFill>
                            <a:solidFill>
                              <a:srgbClr val="44B3E6"/>
                            </a:solidFill>
                          </a:uFill>
                          <a:latin typeface="Arial"/>
                        </a:rPr>
                        <a:t>Tiffany Peterson</a:t>
                      </a:r>
                      <a:endParaRPr sz="1100">
                        <a:latin typeface="Arial"/>
                        <a:cs typeface="Arial"/>
                      </a:endParaRPr>
                    </a:p>
                  </a:txBody>
                  <a:tcPr marL="0" marR="0" marT="0" marB="0">
                    <a:lnL w="12700">
                      <a:solidFill>
                        <a:srgbClr val="FFFFFF"/>
                      </a:solidFill>
                      <a:prstDash val="solid"/>
                    </a:lnL>
                    <a:lnR w="12700">
                      <a:solidFill>
                        <a:srgbClr val="FFFFFF"/>
                      </a:solidFill>
                      <a:prstDash val="solid"/>
                    </a:lnR>
                    <a:solidFill>
                      <a:srgbClr val="F5CECE"/>
                    </a:solidFill>
                  </a:tcPr>
                </a:tc>
                <a:tc>
                  <a:txBody>
                    <a:bodyPr/>
                    <a:lstStyle/>
                    <a:p>
                      <a:pPr marL="6350">
                        <a:lnSpc>
                          <a:spcPts val="1230"/>
                        </a:lnSpc>
                      </a:pPr>
                      <a:endParaRPr sz="1100" u="sng" spc="-10">
                        <a:solidFill>
                          <a:srgbClr val="44B3E6"/>
                        </a:solidFill>
                        <a:uFill>
                          <a:solidFill>
                            <a:srgbClr val="44B3E6"/>
                          </a:solidFill>
                        </a:uFill>
                        <a:latin typeface="Arial"/>
                        <a:cs typeface="Arial"/>
                      </a:endParaRPr>
                    </a:p>
                  </a:txBody>
                  <a:tcPr marL="0" marR="0" marT="0" marB="0">
                    <a:lnL w="12700">
                      <a:solidFill>
                        <a:srgbClr val="FFFFFF"/>
                      </a:solidFill>
                      <a:prstDash val="solid"/>
                    </a:lnL>
                    <a:lnR w="12700">
                      <a:solidFill>
                        <a:srgbClr val="FFFFFF"/>
                      </a:solidFill>
                      <a:prstDash val="solid"/>
                    </a:lnR>
                    <a:solidFill>
                      <a:srgbClr val="F5CECE"/>
                    </a:solidFill>
                  </a:tcPr>
                </a:tc>
                <a:extLst>
                  <a:ext uri="{0D108BD9-81ED-4DB2-BD59-A6C34878D82A}">
                    <a16:rowId xmlns:a16="http://schemas.microsoft.com/office/drawing/2014/main" val="10006"/>
                  </a:ext>
                </a:extLst>
              </a:tr>
              <a:tr h="232367">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B w="12700">
                      <a:solidFill>
                        <a:srgbClr val="FFFFFF"/>
                      </a:solidFill>
                      <a:prstDash val="solid"/>
                    </a:lnB>
                    <a:solidFill>
                      <a:srgbClr val="F5CECE"/>
                    </a:solidFill>
                  </a:tcPr>
                </a:tc>
                <a:tc>
                  <a:txBody>
                    <a:bodyPr/>
                    <a:lstStyle/>
                    <a:p>
                      <a:pPr marL="1905">
                        <a:lnSpc>
                          <a:spcPts val="1250"/>
                        </a:lnSpc>
                      </a:pPr>
                      <a:endParaRPr sz="1100">
                        <a:latin typeface="Arial"/>
                        <a:cs typeface="Arial"/>
                      </a:endParaRPr>
                    </a:p>
                  </a:txBody>
                  <a:tcPr marL="0" marR="0" marT="0" marB="0">
                    <a:lnL w="12700">
                      <a:solidFill>
                        <a:srgbClr val="FFFFFF"/>
                      </a:solidFill>
                      <a:prstDash val="solid"/>
                    </a:lnL>
                    <a:lnR w="12700">
                      <a:solidFill>
                        <a:srgbClr val="FFFFFF"/>
                      </a:solidFill>
                      <a:prstDash val="solid"/>
                    </a:lnR>
                    <a:lnB w="12700">
                      <a:solidFill>
                        <a:srgbClr val="FFFFFF"/>
                      </a:solidFill>
                      <a:prstDash val="solid"/>
                    </a:lnB>
                    <a:solidFill>
                      <a:srgbClr val="F5CECE"/>
                    </a:solidFill>
                  </a:tcPr>
                </a:tc>
                <a:tc>
                  <a:txBody>
                    <a:bodyPr/>
                    <a:lstStyle/>
                    <a:p>
                      <a:pPr algn="ctr">
                        <a:lnSpc>
                          <a:spcPts val="1250"/>
                        </a:lnSpc>
                      </a:pPr>
                      <a:endParaRPr sz="1100" spc="-20">
                        <a:latin typeface="Arial"/>
                        <a:cs typeface="Arial"/>
                      </a:endParaRPr>
                    </a:p>
                  </a:txBody>
                  <a:tcPr marL="0" marR="0" marT="0" marB="0">
                    <a:lnL w="12700">
                      <a:solidFill>
                        <a:srgbClr val="FFFFFF"/>
                      </a:solidFill>
                      <a:prstDash val="solid"/>
                    </a:lnL>
                    <a:lnR w="12700">
                      <a:solidFill>
                        <a:srgbClr val="FFFFFF"/>
                      </a:solidFill>
                      <a:prstDash val="solid"/>
                    </a:lnR>
                    <a:lnB w="12700">
                      <a:solidFill>
                        <a:srgbClr val="FFFFFF"/>
                      </a:solidFill>
                      <a:prstDash val="solid"/>
                    </a:lnB>
                    <a:solidFill>
                      <a:srgbClr val="F5CECE"/>
                    </a:solidFill>
                  </a:tcPr>
                </a:tc>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B w="12700">
                      <a:solidFill>
                        <a:srgbClr val="FFFFFF"/>
                      </a:solidFill>
                      <a:prstDash val="solid"/>
                    </a:lnB>
                    <a:solidFill>
                      <a:srgbClr val="F5CECE"/>
                    </a:solidFill>
                  </a:tcPr>
                </a:tc>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B w="12700">
                      <a:solidFill>
                        <a:srgbClr val="FFFFFF"/>
                      </a:solidFill>
                      <a:prstDash val="solid"/>
                    </a:lnB>
                    <a:solidFill>
                      <a:srgbClr val="F5CECE"/>
                    </a:solidFill>
                  </a:tcPr>
                </a:tc>
                <a:extLst>
                  <a:ext uri="{0D108BD9-81ED-4DB2-BD59-A6C34878D82A}">
                    <a16:rowId xmlns:a16="http://schemas.microsoft.com/office/drawing/2014/main" val="10007"/>
                  </a:ext>
                </a:extLst>
              </a:tr>
              <a:tr h="671760">
                <a:tc>
                  <a:txBody>
                    <a:bodyPr/>
                    <a:lstStyle/>
                    <a:p>
                      <a:pPr lvl="0">
                        <a:lnSpc>
                          <a:spcPct val="100000"/>
                        </a:lnSpc>
                        <a:spcBef>
                          <a:spcPts val="35"/>
                        </a:spcBef>
                        <a:buNone/>
                      </a:pPr>
                      <a:r>
                        <a:rPr lang="en-US" sz="1100" b="0" i="0" u="none" strike="noStrike" noProof="0">
                          <a:latin typeface="Arial"/>
                        </a:rPr>
                        <a:t>Insurance Office of America Inc</a:t>
                      </a:r>
                      <a:endParaRPr sz="1100">
                        <a:latin typeface="Arial"/>
                      </a:endParaRPr>
                    </a:p>
                    <a:p>
                      <a:pPr>
                        <a:lnSpc>
                          <a:spcPct val="100000"/>
                        </a:lnSpc>
                      </a:pPr>
                      <a:endParaRPr sz="1100">
                        <a:latin typeface="Arial"/>
                        <a:cs typeface="Arial"/>
                      </a:endParaRPr>
                    </a:p>
                  </a:txBody>
                  <a:tcPr marL="0" marR="0" marT="44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nSpc>
                          <a:spcPct val="100000"/>
                        </a:lnSpc>
                        <a:spcBef>
                          <a:spcPts val="10"/>
                        </a:spcBef>
                      </a:pPr>
                      <a:endParaRPr sz="1100">
                        <a:latin typeface="Arial"/>
                        <a:cs typeface="Times New Roman"/>
                      </a:endParaRPr>
                    </a:p>
                    <a:p>
                      <a:pPr marL="1905" lvl="0">
                        <a:lnSpc>
                          <a:spcPct val="100000"/>
                        </a:lnSpc>
                        <a:buNone/>
                      </a:pPr>
                      <a:r>
                        <a:rPr lang="en-US" sz="1100" b="0" i="0" u="none" strike="noStrike" noProof="0">
                          <a:latin typeface="Arial"/>
                        </a:rPr>
                        <a:t>PO Box 5788                   </a:t>
                      </a:r>
                      <a:endParaRPr lang="en-US" sz="1800">
                        <a:latin typeface="Arial"/>
                      </a:endParaRPr>
                    </a:p>
                    <a:p>
                      <a:pPr marL="1905" lvl="0">
                        <a:lnSpc>
                          <a:spcPct val="100000"/>
                        </a:lnSpc>
                        <a:buNone/>
                      </a:pPr>
                      <a:r>
                        <a:rPr lang="en-US" sz="1100" b="0" i="0" u="none" strike="noStrike" noProof="0">
                          <a:latin typeface="Arial"/>
                        </a:rPr>
                        <a:t>Jacksonville, FL 32247</a:t>
                      </a:r>
                      <a:endParaRPr lang="en-US" sz="1800">
                        <a:latin typeface="Arial"/>
                      </a:endParaRPr>
                    </a:p>
                    <a:p>
                      <a:pPr marL="1905">
                        <a:lnSpc>
                          <a:spcPct val="100000"/>
                        </a:lnSpc>
                        <a:spcBef>
                          <a:spcPts val="30"/>
                        </a:spcBef>
                      </a:pPr>
                      <a:endParaRPr sz="1100" spc="-10">
                        <a:latin typeface="Arial"/>
                        <a:cs typeface="Arial"/>
                      </a:endParaRPr>
                    </a:p>
                  </a:txBody>
                  <a:tcPr marL="0" marR="0" marT="12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nSpc>
                          <a:spcPct val="100000"/>
                        </a:lnSpc>
                        <a:spcBef>
                          <a:spcPts val="35"/>
                        </a:spcBef>
                      </a:pPr>
                      <a:endParaRPr sz="1600">
                        <a:latin typeface="Arial"/>
                        <a:cs typeface="Times New Roman"/>
                      </a:endParaRPr>
                    </a:p>
                    <a:p>
                      <a:pPr lvl="0" algn="ctr">
                        <a:lnSpc>
                          <a:spcPct val="100000"/>
                        </a:lnSpc>
                        <a:buNone/>
                      </a:pPr>
                      <a:r>
                        <a:rPr lang="en-US" sz="1100" b="0" i="0" u="none" strike="noStrike" spc="-20" noProof="0">
                          <a:latin typeface="Arial"/>
                        </a:rPr>
                        <a:t>904-398-5656</a:t>
                      </a:r>
                      <a:endParaRPr sz="1800">
                        <a:latin typeface="Arial"/>
                      </a:endParaRPr>
                    </a:p>
                  </a:txBody>
                  <a:tcPr marL="0" marR="0" marT="44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nSpc>
                          <a:spcPct val="100000"/>
                        </a:lnSpc>
                        <a:spcBef>
                          <a:spcPts val="35"/>
                        </a:spcBef>
                      </a:pPr>
                      <a:endParaRPr sz="1600">
                        <a:latin typeface="Arial"/>
                        <a:cs typeface="Times New Roman"/>
                      </a:endParaRPr>
                    </a:p>
                    <a:p>
                      <a:pPr marL="5080" lvl="0" algn="ctr">
                        <a:lnSpc>
                          <a:spcPct val="100000"/>
                        </a:lnSpc>
                        <a:buNone/>
                      </a:pPr>
                      <a:r>
                        <a:rPr lang="en-US" sz="1100" b="0" i="0" u="none" strike="noStrike" spc="-10" noProof="0">
                          <a:uFill>
                            <a:solidFill>
                              <a:srgbClr val="44B3E6"/>
                            </a:solidFill>
                          </a:uFill>
                          <a:latin typeface="Arial"/>
                        </a:rPr>
                        <a:t>Betty Buschemeyer</a:t>
                      </a:r>
                      <a:endParaRPr sz="1800">
                        <a:latin typeface="Arial"/>
                      </a:endParaRPr>
                    </a:p>
                  </a:txBody>
                  <a:tcPr marL="0" marR="0" marT="44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nSpc>
                          <a:spcPct val="100000"/>
                        </a:lnSpc>
                        <a:spcBef>
                          <a:spcPts val="35"/>
                        </a:spcBef>
                      </a:pPr>
                      <a:endParaRPr sz="1600">
                        <a:latin typeface="Times New Roman"/>
                        <a:cs typeface="Times New Roman"/>
                      </a:endParaRPr>
                    </a:p>
                    <a:p>
                      <a:pPr marL="6350">
                        <a:lnSpc>
                          <a:spcPct val="100000"/>
                        </a:lnSpc>
                      </a:pPr>
                      <a:endParaRPr sz="1100" u="sng" spc="-10">
                        <a:solidFill>
                          <a:srgbClr val="44B3E6"/>
                        </a:solidFill>
                        <a:uFill>
                          <a:solidFill>
                            <a:srgbClr val="44B3E6"/>
                          </a:solidFill>
                        </a:uFill>
                        <a:latin typeface="Arial"/>
                        <a:cs typeface="Arial"/>
                      </a:endParaRPr>
                    </a:p>
                  </a:txBody>
                  <a:tcPr marL="0" marR="0" marT="44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extLst>
                  <a:ext uri="{0D108BD9-81ED-4DB2-BD59-A6C34878D82A}">
                    <a16:rowId xmlns:a16="http://schemas.microsoft.com/office/drawing/2014/main" val="10008"/>
                  </a:ext>
                </a:extLst>
              </a:tr>
            </a:tbl>
          </a:graphicData>
        </a:graphic>
      </p:graphicFrame>
      <p:sp>
        <p:nvSpPr>
          <p:cNvPr id="70720" name="object 4">
            <a:extLst>
              <a:ext uri="{FF2B5EF4-FFF2-40B4-BE49-F238E27FC236}">
                <a16:creationId xmlns:a16="http://schemas.microsoft.com/office/drawing/2014/main" id="{9BA15288-4EB0-2D67-45D4-E396AFE7F7B0}"/>
              </a:ext>
            </a:extLst>
          </p:cNvPr>
          <p:cNvSpPr txBox="1">
            <a:spLocks noChangeArrowheads="1"/>
          </p:cNvSpPr>
          <p:nvPr/>
        </p:nvSpPr>
        <p:spPr bwMode="auto">
          <a:xfrm>
            <a:off x="371475" y="1311630"/>
            <a:ext cx="10467975" cy="465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3335" rIns="0" bIns="0" anchor="t">
            <a:spAutoFit/>
          </a:bodyPr>
          <a:lstStyle>
            <a:lvl1pPr marL="298450" indent="-285750">
              <a:tabLst>
                <a:tab pos="298450" algn="l"/>
              </a:tabLst>
              <a:defRPr>
                <a:solidFill>
                  <a:schemeClr val="tx1"/>
                </a:solidFill>
                <a:latin typeface="Arial" panose="020B0604020202020204" pitchFamily="34" charset="0"/>
              </a:defRPr>
            </a:lvl1pPr>
            <a:lvl2pPr marL="742950" indent="-285750">
              <a:tabLst>
                <a:tab pos="298450" algn="l"/>
              </a:tabLst>
              <a:defRPr>
                <a:solidFill>
                  <a:schemeClr val="tx1"/>
                </a:solidFill>
                <a:latin typeface="Arial" panose="020B0604020202020204" pitchFamily="34" charset="0"/>
              </a:defRPr>
            </a:lvl2pPr>
            <a:lvl3pPr marL="1143000" indent="-228600">
              <a:tabLst>
                <a:tab pos="298450" algn="l"/>
              </a:tabLst>
              <a:defRPr>
                <a:solidFill>
                  <a:schemeClr val="tx1"/>
                </a:solidFill>
                <a:latin typeface="Arial" panose="020B0604020202020204" pitchFamily="34" charset="0"/>
              </a:defRPr>
            </a:lvl3pPr>
            <a:lvl4pPr marL="1600200" indent="-228600">
              <a:tabLst>
                <a:tab pos="298450" algn="l"/>
              </a:tabLst>
              <a:defRPr>
                <a:solidFill>
                  <a:schemeClr val="tx1"/>
                </a:solidFill>
                <a:latin typeface="Arial" panose="020B0604020202020204" pitchFamily="34" charset="0"/>
              </a:defRPr>
            </a:lvl4pPr>
            <a:lvl5pPr marL="2057400" indent="-228600">
              <a:tabLst>
                <a:tab pos="29845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9845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9845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9845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98450" algn="l"/>
              </a:tabLst>
              <a:defRPr>
                <a:solidFill>
                  <a:schemeClr val="tx1"/>
                </a:solidFill>
                <a:latin typeface="Arial" panose="020B0604020202020204" pitchFamily="34" charset="0"/>
              </a:defRPr>
            </a:lvl9pPr>
          </a:lstStyle>
          <a:p>
            <a:pPr eaLnBrk="1" hangingPunct="1">
              <a:lnSpc>
                <a:spcPct val="101000"/>
              </a:lnSpc>
              <a:spcBef>
                <a:spcPts val="100"/>
              </a:spcBef>
              <a:buFont typeface="Arial" panose="020B0604020202020204" pitchFamily="34" charset="0"/>
              <a:buChar char="•"/>
            </a:pPr>
            <a:r>
              <a:rPr lang="en-US" altLang="en-US" sz="1500" b="1">
                <a:solidFill>
                  <a:srgbClr val="006FC0"/>
                </a:solidFill>
                <a:latin typeface="Arial"/>
                <a:cs typeface="Arial"/>
              </a:rPr>
              <a:t>If you are interested in shopping for a new insurance carrier, the chart below shows a listing of Insurance Carriers that </a:t>
            </a:r>
            <a:r>
              <a:rPr lang="en-US" sz="1500" b="1">
                <a:solidFill>
                  <a:srgbClr val="006FC0"/>
                </a:solidFill>
                <a:latin typeface="Arial"/>
                <a:cs typeface="Arial"/>
              </a:rPr>
              <a:t>are known to provide coverage that meets the City of Jacksonville's requirements.</a:t>
            </a:r>
            <a:endParaRPr lang="en-US" altLang="en-US" sz="1500">
              <a:solidFill>
                <a:srgbClr val="000000"/>
              </a:solidFill>
              <a:latin typeface="Arial"/>
              <a:cs typeface="Arial"/>
            </a:endParaRPr>
          </a:p>
        </p:txBody>
      </p:sp>
      <p:sp>
        <p:nvSpPr>
          <p:cNvPr id="4" name="Footer Placeholder 3">
            <a:extLst>
              <a:ext uri="{FF2B5EF4-FFF2-40B4-BE49-F238E27FC236}">
                <a16:creationId xmlns:a16="http://schemas.microsoft.com/office/drawing/2014/main" id="{E19A75B6-32BD-F9E1-F5BA-57FB2A4F93FE}"/>
              </a:ext>
            </a:extLst>
          </p:cNvPr>
          <p:cNvSpPr>
            <a:spLocks noGrp="1"/>
          </p:cNvSpPr>
          <p:nvPr>
            <p:ph type="ftr" sz="quarter" idx="10"/>
          </p:nvPr>
        </p:nvSpPr>
        <p:spPr/>
        <p:txBody>
          <a:bodyPr/>
          <a:lstStyle/>
          <a:p>
            <a:pPr>
              <a:defRPr/>
            </a:pPr>
            <a:endParaRPr lang="en-US" spc="0"/>
          </a:p>
        </p:txBody>
      </p:sp>
    </p:spTree>
    <p:extLst>
      <p:ext uri="{BB962C8B-B14F-4D97-AF65-F5344CB8AC3E}">
        <p14:creationId xmlns:p14="http://schemas.microsoft.com/office/powerpoint/2010/main" val="1606932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Placeholder 2">
            <a:extLst>
              <a:ext uri="{FF2B5EF4-FFF2-40B4-BE49-F238E27FC236}">
                <a16:creationId xmlns:a16="http://schemas.microsoft.com/office/drawing/2014/main" id="{48F7A3CA-0B14-B1D5-E31E-0B4407638E78}"/>
              </a:ext>
            </a:extLst>
          </p:cNvPr>
          <p:cNvSpPr>
            <a:spLocks noGrp="1" noChangeArrowheads="1"/>
          </p:cNvSpPr>
          <p:nvPr>
            <p:ph type="body" sz="quarter" idx="11"/>
          </p:nvPr>
        </p:nvSpPr>
        <p:spPr>
          <a:xfrm>
            <a:off x="1050925" y="1492250"/>
            <a:ext cx="10588625" cy="1125538"/>
          </a:xfrm>
        </p:spPr>
        <p:txBody>
          <a:bodyPr>
            <a:noAutofit/>
          </a:bodyPr>
          <a:lstStyle/>
          <a:p>
            <a:pPr algn="ctr">
              <a:spcBef>
                <a:spcPct val="0"/>
              </a:spcBef>
            </a:pPr>
            <a:r>
              <a:rPr lang="en-US" altLang="en-US" sz="4400">
                <a:solidFill>
                  <a:srgbClr val="00B0F0"/>
                </a:solidFill>
                <a:cs typeface="Arial"/>
              </a:rPr>
              <a:t>Contract Management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3A10D5D7-4B19-CE42-C4F3-479A59EADB64}"/>
              </a:ext>
            </a:extLst>
          </p:cNvPr>
          <p:cNvSpPr txBox="1">
            <a:spLocks noGrp="1"/>
          </p:cNvSpPr>
          <p:nvPr>
            <p:ph type="title"/>
          </p:nvPr>
        </p:nvSpPr>
        <p:spPr>
          <a:xfrm>
            <a:off x="2427288" y="341313"/>
            <a:ext cx="6372225" cy="517525"/>
          </a:xfrm>
        </p:spPr>
        <p:txBody>
          <a:bodyPr vert="horz" tIns="15875" rtlCol="0"/>
          <a:lstStyle/>
          <a:p>
            <a:pPr marL="12700" eaLnBrk="1" fontAlgn="auto" hangingPunct="1">
              <a:spcBef>
                <a:spcPts val="125"/>
              </a:spcBef>
              <a:spcAft>
                <a:spcPts val="0"/>
              </a:spcAft>
              <a:defRPr/>
            </a:pPr>
            <a:r>
              <a:rPr sz="3200">
                <a:solidFill>
                  <a:srgbClr val="585858"/>
                </a:solidFill>
              </a:rPr>
              <a:t>LIST</a:t>
            </a:r>
            <a:r>
              <a:rPr sz="3200" spc="-105">
                <a:solidFill>
                  <a:srgbClr val="585858"/>
                </a:solidFill>
              </a:rPr>
              <a:t> </a:t>
            </a:r>
            <a:r>
              <a:rPr sz="3200">
                <a:solidFill>
                  <a:srgbClr val="585858"/>
                </a:solidFill>
              </a:rPr>
              <a:t>OF</a:t>
            </a:r>
            <a:r>
              <a:rPr sz="3200" spc="-25">
                <a:solidFill>
                  <a:srgbClr val="585858"/>
                </a:solidFill>
              </a:rPr>
              <a:t> </a:t>
            </a:r>
            <a:r>
              <a:rPr sz="3200">
                <a:solidFill>
                  <a:srgbClr val="585858"/>
                </a:solidFill>
              </a:rPr>
              <a:t>INSURANCE</a:t>
            </a:r>
            <a:r>
              <a:rPr sz="3200" spc="-125">
                <a:solidFill>
                  <a:srgbClr val="585858"/>
                </a:solidFill>
              </a:rPr>
              <a:t> </a:t>
            </a:r>
            <a:r>
              <a:rPr sz="3200" spc="-10">
                <a:solidFill>
                  <a:srgbClr val="585858"/>
                </a:solidFill>
              </a:rPr>
              <a:t>CARRIERS</a:t>
            </a:r>
            <a:endParaRPr sz="3200"/>
          </a:p>
        </p:txBody>
      </p:sp>
      <p:sp>
        <p:nvSpPr>
          <p:cNvPr id="5" name="object 5">
            <a:extLst>
              <a:ext uri="{FF2B5EF4-FFF2-40B4-BE49-F238E27FC236}">
                <a16:creationId xmlns:a16="http://schemas.microsoft.com/office/drawing/2014/main" id="{7BD52BAD-1F1F-B818-88CC-0392932AC28B}"/>
              </a:ext>
            </a:extLst>
          </p:cNvPr>
          <p:cNvSpPr>
            <a:spLocks noGrp="1"/>
          </p:cNvSpPr>
          <p:nvPr>
            <p:ph type="sldNum" sz="quarter" idx="12"/>
          </p:nvPr>
        </p:nvSpPr>
        <p:spPr/>
        <p:txBody>
          <a:bodyPr vert="horz" tIns="3175" rtlCol="0"/>
          <a:lstStyle/>
          <a:p>
            <a:pPr>
              <a:defRPr/>
            </a:pPr>
            <a:fld id="{53852284-A2A9-4A4D-8DA7-CAC0323B1C40}" type="slidenum">
              <a:rPr/>
              <a:pPr>
                <a:defRPr/>
              </a:pPr>
              <a:t>40</a:t>
            </a:fld>
            <a:endParaRPr/>
          </a:p>
        </p:txBody>
      </p:sp>
      <p:graphicFrame>
        <p:nvGraphicFramePr>
          <p:cNvPr id="3" name="object 3">
            <a:extLst>
              <a:ext uri="{FF2B5EF4-FFF2-40B4-BE49-F238E27FC236}">
                <a16:creationId xmlns:a16="http://schemas.microsoft.com/office/drawing/2014/main" id="{C79D34C0-465C-DBA0-D0F9-467511F95E09}"/>
              </a:ext>
            </a:extLst>
          </p:cNvPr>
          <p:cNvGraphicFramePr>
            <a:graphicFrameLocks noGrp="1"/>
          </p:cNvGraphicFramePr>
          <p:nvPr/>
        </p:nvGraphicFramePr>
        <p:xfrm>
          <a:off x="373063" y="1941513"/>
          <a:ext cx="11580812" cy="4364242"/>
        </p:xfrm>
        <a:graphic>
          <a:graphicData uri="http://schemas.openxmlformats.org/drawingml/2006/table">
            <a:tbl>
              <a:tblPr firstRow="1" bandRow="1">
                <a:tableStyleId>{2D5ABB26-0587-4C30-8999-92F81FD0307C}</a:tableStyleId>
              </a:tblPr>
              <a:tblGrid>
                <a:gridCol w="2539791">
                  <a:extLst>
                    <a:ext uri="{9D8B030D-6E8A-4147-A177-3AD203B41FA5}">
                      <a16:colId xmlns:a16="http://schemas.microsoft.com/office/drawing/2014/main" val="20000"/>
                    </a:ext>
                  </a:extLst>
                </a:gridCol>
                <a:gridCol w="2645827">
                  <a:extLst>
                    <a:ext uri="{9D8B030D-6E8A-4147-A177-3AD203B41FA5}">
                      <a16:colId xmlns:a16="http://schemas.microsoft.com/office/drawing/2014/main" val="20001"/>
                    </a:ext>
                  </a:extLst>
                </a:gridCol>
                <a:gridCol w="1194337">
                  <a:extLst>
                    <a:ext uri="{9D8B030D-6E8A-4147-A177-3AD203B41FA5}">
                      <a16:colId xmlns:a16="http://schemas.microsoft.com/office/drawing/2014/main" val="20002"/>
                    </a:ext>
                  </a:extLst>
                </a:gridCol>
                <a:gridCol w="2086438">
                  <a:extLst>
                    <a:ext uri="{9D8B030D-6E8A-4147-A177-3AD203B41FA5}">
                      <a16:colId xmlns:a16="http://schemas.microsoft.com/office/drawing/2014/main" val="20003"/>
                    </a:ext>
                  </a:extLst>
                </a:gridCol>
                <a:gridCol w="3114419">
                  <a:extLst>
                    <a:ext uri="{9D8B030D-6E8A-4147-A177-3AD203B41FA5}">
                      <a16:colId xmlns:a16="http://schemas.microsoft.com/office/drawing/2014/main" val="20004"/>
                    </a:ext>
                  </a:extLst>
                </a:gridCol>
              </a:tblGrid>
              <a:tr h="439351">
                <a:tc>
                  <a:txBody>
                    <a:bodyPr/>
                    <a:lstStyle/>
                    <a:p>
                      <a:pPr marL="676910">
                        <a:lnSpc>
                          <a:spcPct val="100000"/>
                        </a:lnSpc>
                        <a:spcBef>
                          <a:spcPts val="1050"/>
                        </a:spcBef>
                      </a:pPr>
                      <a:r>
                        <a:rPr sz="1100" b="1">
                          <a:solidFill>
                            <a:srgbClr val="FFFFFF"/>
                          </a:solidFill>
                          <a:latin typeface="Arial"/>
                          <a:cs typeface="Arial"/>
                        </a:rPr>
                        <a:t>Insurance</a:t>
                      </a:r>
                      <a:r>
                        <a:rPr sz="1100" b="1" spc="-60">
                          <a:solidFill>
                            <a:srgbClr val="FFFFFF"/>
                          </a:solidFill>
                          <a:latin typeface="Arial"/>
                          <a:cs typeface="Arial"/>
                        </a:rPr>
                        <a:t> </a:t>
                      </a:r>
                      <a:r>
                        <a:rPr sz="1100" b="1" spc="-10">
                          <a:solidFill>
                            <a:srgbClr val="FFFFFF"/>
                          </a:solidFill>
                          <a:latin typeface="Arial"/>
                          <a:cs typeface="Arial"/>
                        </a:rPr>
                        <a:t>Agency</a:t>
                      </a:r>
                      <a:endParaRPr sz="1100">
                        <a:latin typeface="Arial"/>
                        <a:cs typeface="Arial"/>
                      </a:endParaRPr>
                    </a:p>
                  </a:txBody>
                  <a:tcPr marL="0" marR="0" marT="13332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43935"/>
                    </a:solidFill>
                  </a:tcPr>
                </a:tc>
                <a:tc>
                  <a:txBody>
                    <a:bodyPr/>
                    <a:lstStyle/>
                    <a:p>
                      <a:pPr marL="12065" algn="ctr">
                        <a:lnSpc>
                          <a:spcPct val="100000"/>
                        </a:lnSpc>
                        <a:spcBef>
                          <a:spcPts val="1050"/>
                        </a:spcBef>
                      </a:pPr>
                      <a:r>
                        <a:rPr sz="1100" b="1" spc="-10">
                          <a:solidFill>
                            <a:srgbClr val="FFFFFF"/>
                          </a:solidFill>
                          <a:latin typeface="Arial"/>
                          <a:cs typeface="Arial"/>
                        </a:rPr>
                        <a:t>Address</a:t>
                      </a:r>
                      <a:endParaRPr sz="1100">
                        <a:latin typeface="Arial"/>
                        <a:cs typeface="Arial"/>
                      </a:endParaRPr>
                    </a:p>
                  </a:txBody>
                  <a:tcPr marL="0" marR="0" marT="13332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43935"/>
                    </a:solidFill>
                  </a:tcPr>
                </a:tc>
                <a:tc>
                  <a:txBody>
                    <a:bodyPr/>
                    <a:lstStyle/>
                    <a:p>
                      <a:pPr marL="8890" algn="ctr">
                        <a:lnSpc>
                          <a:spcPct val="100000"/>
                        </a:lnSpc>
                        <a:spcBef>
                          <a:spcPts val="1050"/>
                        </a:spcBef>
                      </a:pPr>
                      <a:r>
                        <a:rPr sz="1100" b="1">
                          <a:solidFill>
                            <a:srgbClr val="FFFFFF"/>
                          </a:solidFill>
                          <a:latin typeface="Arial"/>
                          <a:cs typeface="Arial"/>
                        </a:rPr>
                        <a:t>Phone</a:t>
                      </a:r>
                      <a:r>
                        <a:rPr sz="1100" b="1" spc="-20">
                          <a:solidFill>
                            <a:srgbClr val="FFFFFF"/>
                          </a:solidFill>
                          <a:latin typeface="Arial"/>
                          <a:cs typeface="Arial"/>
                        </a:rPr>
                        <a:t> </a:t>
                      </a:r>
                      <a:r>
                        <a:rPr sz="1100" b="1" spc="-50">
                          <a:solidFill>
                            <a:srgbClr val="FFFFFF"/>
                          </a:solidFill>
                          <a:latin typeface="Arial"/>
                          <a:cs typeface="Arial"/>
                        </a:rPr>
                        <a:t>#</a:t>
                      </a:r>
                      <a:endParaRPr sz="1100">
                        <a:latin typeface="Arial"/>
                        <a:cs typeface="Arial"/>
                      </a:endParaRPr>
                    </a:p>
                  </a:txBody>
                  <a:tcPr marL="0" marR="0" marT="13332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43935"/>
                    </a:solidFill>
                  </a:tcPr>
                </a:tc>
                <a:tc>
                  <a:txBody>
                    <a:bodyPr/>
                    <a:lstStyle/>
                    <a:p>
                      <a:pPr marL="13335" algn="ctr">
                        <a:lnSpc>
                          <a:spcPct val="100000"/>
                        </a:lnSpc>
                        <a:spcBef>
                          <a:spcPts val="1050"/>
                        </a:spcBef>
                      </a:pPr>
                      <a:r>
                        <a:rPr lang="en-US" sz="1100" b="1" spc="-20">
                          <a:solidFill>
                            <a:srgbClr val="FFFFFF"/>
                          </a:solidFill>
                          <a:latin typeface="Arial"/>
                          <a:cs typeface="Arial"/>
                        </a:rPr>
                        <a:t>Contact Person</a:t>
                      </a:r>
                      <a:endParaRPr sz="1100" b="1" spc="-20">
                        <a:solidFill>
                          <a:srgbClr val="FFFFFF"/>
                        </a:solidFill>
                        <a:latin typeface="Arial"/>
                        <a:cs typeface="Arial"/>
                      </a:endParaRPr>
                    </a:p>
                  </a:txBody>
                  <a:tcPr marL="0" marR="0" marT="13332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43935"/>
                    </a:solidFill>
                  </a:tcPr>
                </a:tc>
                <a:tc>
                  <a:txBody>
                    <a:bodyPr/>
                    <a:lstStyle/>
                    <a:p>
                      <a:pPr marL="10795" algn="ctr">
                        <a:lnSpc>
                          <a:spcPct val="100000"/>
                        </a:lnSpc>
                        <a:spcBef>
                          <a:spcPts val="1050"/>
                        </a:spcBef>
                      </a:pPr>
                      <a:r>
                        <a:rPr sz="1100" b="1">
                          <a:solidFill>
                            <a:srgbClr val="FFFFFF"/>
                          </a:solidFill>
                          <a:latin typeface="Arial"/>
                          <a:cs typeface="Arial"/>
                        </a:rPr>
                        <a:t>Web</a:t>
                      </a:r>
                      <a:r>
                        <a:rPr sz="1100" b="1" spc="-15">
                          <a:solidFill>
                            <a:srgbClr val="FFFFFF"/>
                          </a:solidFill>
                          <a:latin typeface="Arial"/>
                          <a:cs typeface="Arial"/>
                        </a:rPr>
                        <a:t> </a:t>
                      </a:r>
                      <a:r>
                        <a:rPr sz="1100" b="1" spc="-20">
                          <a:solidFill>
                            <a:srgbClr val="FFFFFF"/>
                          </a:solidFill>
                          <a:latin typeface="Arial"/>
                          <a:cs typeface="Arial"/>
                        </a:rPr>
                        <a:t>Page</a:t>
                      </a:r>
                      <a:endParaRPr sz="1100">
                        <a:latin typeface="Arial"/>
                        <a:cs typeface="Arial"/>
                      </a:endParaRPr>
                    </a:p>
                  </a:txBody>
                  <a:tcPr marL="0" marR="0" marT="13332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43935"/>
                    </a:solidFill>
                  </a:tcPr>
                </a:tc>
                <a:extLst>
                  <a:ext uri="{0D108BD9-81ED-4DB2-BD59-A6C34878D82A}">
                    <a16:rowId xmlns:a16="http://schemas.microsoft.com/office/drawing/2014/main" val="10000"/>
                  </a:ext>
                </a:extLst>
              </a:tr>
              <a:tr h="537170">
                <a:tc>
                  <a:txBody>
                    <a:bodyPr/>
                    <a:lstStyle/>
                    <a:p>
                      <a:pPr lvl="0">
                        <a:lnSpc>
                          <a:spcPct val="100000"/>
                        </a:lnSpc>
                        <a:spcBef>
                          <a:spcPts val="30"/>
                        </a:spcBef>
                        <a:buNone/>
                      </a:pPr>
                      <a:endParaRPr lang="en-US" sz="1200" b="0" i="0" u="none" strike="noStrike" noProof="0">
                        <a:latin typeface="Arial"/>
                      </a:endParaRPr>
                    </a:p>
                    <a:p>
                      <a:pPr lvl="0" algn="l">
                        <a:lnSpc>
                          <a:spcPct val="100000"/>
                        </a:lnSpc>
                        <a:spcBef>
                          <a:spcPts val="30"/>
                        </a:spcBef>
                        <a:buNone/>
                      </a:pPr>
                      <a:r>
                        <a:rPr lang="en-US" sz="1200" b="0" i="0" u="none" strike="noStrike" noProof="0">
                          <a:latin typeface="Arial"/>
                        </a:rPr>
                        <a:t>Insuramerica of Florida Inc</a:t>
                      </a:r>
                      <a:endParaRPr sz="1800">
                        <a:latin typeface="Arial"/>
                      </a:endParaRPr>
                    </a:p>
                  </a:txBody>
                  <a:tcPr marL="0" marR="0" marT="381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5CECE"/>
                    </a:solidFill>
                  </a:tcPr>
                </a:tc>
                <a:tc>
                  <a:txBody>
                    <a:bodyPr/>
                    <a:lstStyle/>
                    <a:p>
                      <a:pPr marL="1905" lvl="0" algn="l">
                        <a:lnSpc>
                          <a:spcPct val="100000"/>
                        </a:lnSpc>
                        <a:spcBef>
                          <a:spcPts val="750"/>
                        </a:spcBef>
                        <a:buNone/>
                      </a:pPr>
                      <a:r>
                        <a:rPr lang="en-US" sz="1100" b="0" i="0" u="none" strike="noStrike" noProof="0">
                          <a:latin typeface="Arial"/>
                        </a:rPr>
                        <a:t>4348 Southpoint Blvd, Ste 200, </a:t>
                      </a:r>
                      <a:endParaRPr lang="en-US" sz="1800">
                        <a:latin typeface="Arial"/>
                      </a:endParaRPr>
                    </a:p>
                    <a:p>
                      <a:pPr marL="1905" lvl="0" algn="l">
                        <a:lnSpc>
                          <a:spcPct val="100000"/>
                        </a:lnSpc>
                        <a:spcBef>
                          <a:spcPts val="750"/>
                        </a:spcBef>
                        <a:buNone/>
                      </a:pPr>
                      <a:r>
                        <a:rPr lang="en-US" sz="1100" b="0" i="0" u="none" strike="noStrike" noProof="0">
                          <a:latin typeface="Arial"/>
                        </a:rPr>
                        <a:t>Jacksonville, FL 32216</a:t>
                      </a:r>
                      <a:endParaRPr sz="1800">
                        <a:latin typeface="Arial"/>
                      </a:endParaRPr>
                    </a:p>
                  </a:txBody>
                  <a:tcPr marL="0" marR="0" marT="9523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5CECE"/>
                    </a:solidFill>
                  </a:tcPr>
                </a:tc>
                <a:tc>
                  <a:txBody>
                    <a:bodyPr/>
                    <a:lstStyle/>
                    <a:p>
                      <a:pPr lvl="0" algn="ctr">
                        <a:lnSpc>
                          <a:spcPct val="100000"/>
                        </a:lnSpc>
                        <a:spcBef>
                          <a:spcPts val="30"/>
                        </a:spcBef>
                        <a:buNone/>
                      </a:pPr>
                      <a:endParaRPr lang="en-US" sz="1200" b="0" i="0" u="none" strike="noStrike" noProof="0">
                        <a:latin typeface="Arial"/>
                      </a:endParaRPr>
                    </a:p>
                    <a:p>
                      <a:pPr lvl="0" algn="ctr">
                        <a:lnSpc>
                          <a:spcPct val="100000"/>
                        </a:lnSpc>
                        <a:spcBef>
                          <a:spcPts val="30"/>
                        </a:spcBef>
                        <a:buNone/>
                      </a:pPr>
                      <a:r>
                        <a:rPr lang="en-US" sz="1200" b="0" i="0" u="none" strike="noStrike" noProof="0">
                          <a:latin typeface="Arial"/>
                        </a:rPr>
                        <a:t>904-596-0360</a:t>
                      </a:r>
                      <a:endParaRPr sz="1800">
                        <a:latin typeface="Arial"/>
                      </a:endParaRPr>
                    </a:p>
                    <a:p>
                      <a:pPr algn="ctr">
                        <a:lnSpc>
                          <a:spcPct val="100000"/>
                        </a:lnSpc>
                      </a:pPr>
                      <a:endParaRPr sz="1100" spc="-20">
                        <a:latin typeface="Arial"/>
                        <a:cs typeface="Arial"/>
                      </a:endParaRPr>
                    </a:p>
                  </a:txBody>
                  <a:tcPr marL="0" marR="0" marT="381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5CECE"/>
                    </a:solidFill>
                  </a:tcPr>
                </a:tc>
                <a:tc>
                  <a:txBody>
                    <a:bodyPr/>
                    <a:lstStyle/>
                    <a:p>
                      <a:pPr lvl="0" algn="ctr">
                        <a:lnSpc>
                          <a:spcPct val="100000"/>
                        </a:lnSpc>
                        <a:buNone/>
                      </a:pPr>
                      <a:endParaRPr lang="en-US" sz="1100" b="0" i="0" u="none" strike="noStrike" noProof="0">
                        <a:latin typeface="Arial"/>
                      </a:endParaRPr>
                    </a:p>
                    <a:p>
                      <a:pPr lvl="0" algn="ctr">
                        <a:lnSpc>
                          <a:spcPct val="100000"/>
                        </a:lnSpc>
                        <a:buNone/>
                      </a:pPr>
                      <a:r>
                        <a:rPr lang="en-US" sz="1100" b="0" i="0" u="none" strike="noStrike" noProof="0">
                          <a:latin typeface="Arial"/>
                        </a:rPr>
                        <a:t>Brandie Bryan</a:t>
                      </a:r>
                      <a:endParaRPr sz="1100">
                        <a:latin typeface="Arial"/>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5CECE"/>
                    </a:solidFill>
                  </a:tcPr>
                </a:tc>
                <a:tc>
                  <a:txBody>
                    <a:bodyPr/>
                    <a:lstStyle/>
                    <a:p>
                      <a:pPr>
                        <a:lnSpc>
                          <a:spcPct val="100000"/>
                        </a:lnSpc>
                        <a:spcBef>
                          <a:spcPts val="30"/>
                        </a:spcBef>
                      </a:pPr>
                      <a:endParaRPr sz="1100">
                        <a:latin typeface="Arial"/>
                        <a:cs typeface="Arial"/>
                      </a:endParaRPr>
                    </a:p>
                  </a:txBody>
                  <a:tcPr marL="0" marR="0" marT="381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5CECE"/>
                    </a:solidFill>
                  </a:tcPr>
                </a:tc>
                <a:extLst>
                  <a:ext uri="{0D108BD9-81ED-4DB2-BD59-A6C34878D82A}">
                    <a16:rowId xmlns:a16="http://schemas.microsoft.com/office/drawing/2014/main" val="10001"/>
                  </a:ext>
                </a:extLst>
              </a:tr>
              <a:tr h="513670">
                <a:tc>
                  <a:txBody>
                    <a:bodyPr/>
                    <a:lstStyle/>
                    <a:p>
                      <a:pPr>
                        <a:lnSpc>
                          <a:spcPct val="100000"/>
                        </a:lnSpc>
                        <a:spcBef>
                          <a:spcPts val="45"/>
                        </a:spcBef>
                      </a:pPr>
                      <a:endParaRPr sz="1100">
                        <a:latin typeface="Times New Roman"/>
                        <a:cs typeface="Times New Roman"/>
                      </a:endParaRPr>
                    </a:p>
                    <a:p>
                      <a:pPr>
                        <a:lnSpc>
                          <a:spcPct val="100000"/>
                        </a:lnSpc>
                      </a:pPr>
                      <a:r>
                        <a:rPr lang="en-US" sz="1100">
                          <a:latin typeface="Arial"/>
                          <a:cs typeface="Arial"/>
                        </a:rPr>
                        <a:t>John Kirby &amp; Associates</a:t>
                      </a:r>
                      <a:endParaRPr sz="1100">
                        <a:latin typeface="Arial"/>
                        <a:cs typeface="Arial"/>
                      </a:endParaRPr>
                    </a:p>
                  </a:txBody>
                  <a:tcPr marL="0" marR="0" marT="57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marL="1905">
                        <a:lnSpc>
                          <a:spcPct val="100000"/>
                        </a:lnSpc>
                        <a:spcBef>
                          <a:spcPts val="705"/>
                        </a:spcBef>
                      </a:pPr>
                      <a:r>
                        <a:rPr lang="en-US" sz="1100">
                          <a:latin typeface="Arial"/>
                          <a:cs typeface="Arial"/>
                        </a:rPr>
                        <a:t> 4196 Herschel Street</a:t>
                      </a:r>
                    </a:p>
                    <a:p>
                      <a:pPr marL="1905" lvl="0">
                        <a:lnSpc>
                          <a:spcPct val="100000"/>
                        </a:lnSpc>
                        <a:spcBef>
                          <a:spcPts val="705"/>
                        </a:spcBef>
                        <a:buNone/>
                      </a:pPr>
                      <a:r>
                        <a:rPr lang="en-US" sz="1100">
                          <a:latin typeface="Arial"/>
                          <a:cs typeface="Arial"/>
                        </a:rPr>
                        <a:t>Jacksonville, FL  32210</a:t>
                      </a:r>
                    </a:p>
                  </a:txBody>
                  <a:tcPr marL="0" marR="0" marT="8952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nSpc>
                          <a:spcPct val="100000"/>
                        </a:lnSpc>
                        <a:spcBef>
                          <a:spcPts val="45"/>
                        </a:spcBef>
                      </a:pPr>
                      <a:endParaRPr sz="1100">
                        <a:latin typeface="Times New Roman"/>
                        <a:cs typeface="Times New Roman"/>
                      </a:endParaRPr>
                    </a:p>
                    <a:p>
                      <a:pPr algn="ctr">
                        <a:lnSpc>
                          <a:spcPct val="100000"/>
                        </a:lnSpc>
                      </a:pPr>
                      <a:r>
                        <a:rPr lang="en-US" sz="1100" spc="-20">
                          <a:latin typeface="Arial"/>
                          <a:cs typeface="Arial"/>
                        </a:rPr>
                        <a:t>904-387-9798</a:t>
                      </a:r>
                      <a:endParaRPr sz="1100">
                        <a:latin typeface="Arial"/>
                        <a:cs typeface="Arial"/>
                      </a:endParaRPr>
                    </a:p>
                  </a:txBody>
                  <a:tcPr marL="0" marR="0" marT="57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gn="ctr">
                        <a:lnSpc>
                          <a:spcPct val="100000"/>
                        </a:lnSpc>
                      </a:pPr>
                      <a:r>
                        <a:rPr lang="en-US" sz="1100">
                          <a:latin typeface="Arial"/>
                          <a:cs typeface="Times New Roman"/>
                        </a:rPr>
                        <a:t>  </a:t>
                      </a:r>
                    </a:p>
                    <a:p>
                      <a:pPr lvl="0" algn="ctr">
                        <a:lnSpc>
                          <a:spcPct val="100000"/>
                        </a:lnSpc>
                        <a:buNone/>
                      </a:pPr>
                      <a:r>
                        <a:rPr lang="en-US" sz="1100">
                          <a:latin typeface="Arial"/>
                          <a:cs typeface="Times New Roman"/>
                        </a:rPr>
                        <a:t>Mary White</a:t>
                      </a:r>
                      <a:endParaRPr sz="1100">
                        <a:latin typeface="Arial"/>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nSpc>
                          <a:spcPct val="100000"/>
                        </a:lnSpc>
                        <a:spcBef>
                          <a:spcPts val="45"/>
                        </a:spcBef>
                      </a:pPr>
                      <a:endParaRPr sz="1100">
                        <a:latin typeface="Times New Roman"/>
                        <a:cs typeface="Times New Roman"/>
                      </a:endParaRPr>
                    </a:p>
                    <a:p>
                      <a:pPr marL="6350">
                        <a:lnSpc>
                          <a:spcPct val="100000"/>
                        </a:lnSpc>
                      </a:pPr>
                      <a:endParaRPr sz="1100" u="sng" spc="-10">
                        <a:solidFill>
                          <a:srgbClr val="44B3E6"/>
                        </a:solidFill>
                        <a:uFill>
                          <a:solidFill>
                            <a:srgbClr val="44B3E6"/>
                          </a:solidFill>
                        </a:uFill>
                        <a:latin typeface="Arial"/>
                        <a:cs typeface="Arial"/>
                      </a:endParaRPr>
                    </a:p>
                  </a:txBody>
                  <a:tcPr marL="0" marR="0" marT="57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extLst>
                  <a:ext uri="{0D108BD9-81ED-4DB2-BD59-A6C34878D82A}">
                    <a16:rowId xmlns:a16="http://schemas.microsoft.com/office/drawing/2014/main" val="10002"/>
                  </a:ext>
                </a:extLst>
              </a:tr>
              <a:tr h="514305">
                <a:tc>
                  <a:txBody>
                    <a:bodyPr/>
                    <a:lstStyle/>
                    <a:p>
                      <a:pPr>
                        <a:lnSpc>
                          <a:spcPct val="100000"/>
                        </a:lnSpc>
                        <a:spcBef>
                          <a:spcPts val="50"/>
                        </a:spcBef>
                      </a:pPr>
                      <a:endParaRPr sz="1100">
                        <a:latin typeface="Times New Roman"/>
                        <a:cs typeface="Times New Roman"/>
                      </a:endParaRPr>
                    </a:p>
                    <a:p>
                      <a:pPr>
                        <a:lnSpc>
                          <a:spcPct val="100000"/>
                        </a:lnSpc>
                      </a:pPr>
                      <a:r>
                        <a:rPr lang="en-US" sz="1100">
                          <a:latin typeface="Arial"/>
                          <a:cs typeface="Arial"/>
                        </a:rPr>
                        <a:t>JP Perry Insurance, Inc.</a:t>
                      </a:r>
                    </a:p>
                  </a:txBody>
                  <a:tcPr marL="0" marR="0" marT="634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5CECE"/>
                    </a:solidFill>
                  </a:tcPr>
                </a:tc>
                <a:tc>
                  <a:txBody>
                    <a:bodyPr/>
                    <a:lstStyle/>
                    <a:p>
                      <a:pPr marL="1905">
                        <a:lnSpc>
                          <a:spcPct val="100000"/>
                        </a:lnSpc>
                        <a:spcBef>
                          <a:spcPts val="710"/>
                        </a:spcBef>
                      </a:pPr>
                      <a:r>
                        <a:rPr lang="en-US" sz="1100" spc="-20">
                          <a:latin typeface="Arial"/>
                          <a:cs typeface="Arial"/>
                        </a:rPr>
                        <a:t> 3342 Kori Rd.</a:t>
                      </a:r>
                    </a:p>
                    <a:p>
                      <a:pPr marL="1905" lvl="0">
                        <a:lnSpc>
                          <a:spcPct val="100000"/>
                        </a:lnSpc>
                        <a:spcBef>
                          <a:spcPts val="710"/>
                        </a:spcBef>
                        <a:buNone/>
                      </a:pPr>
                      <a:r>
                        <a:rPr lang="en-US" sz="1100" spc="-20">
                          <a:latin typeface="Arial"/>
                          <a:cs typeface="Arial"/>
                        </a:rPr>
                        <a:t>Jacksonville, FL  32257</a:t>
                      </a:r>
                    </a:p>
                  </a:txBody>
                  <a:tcPr marL="0" marR="0" marT="9015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5CECE"/>
                    </a:solidFill>
                  </a:tcPr>
                </a:tc>
                <a:tc>
                  <a:txBody>
                    <a:bodyPr/>
                    <a:lstStyle/>
                    <a:p>
                      <a:pPr>
                        <a:lnSpc>
                          <a:spcPct val="100000"/>
                        </a:lnSpc>
                        <a:spcBef>
                          <a:spcPts val="50"/>
                        </a:spcBef>
                      </a:pPr>
                      <a:endParaRPr sz="1100">
                        <a:latin typeface="Arial"/>
                        <a:cs typeface="Times New Roman"/>
                      </a:endParaRPr>
                    </a:p>
                    <a:p>
                      <a:pPr algn="ctr">
                        <a:lnSpc>
                          <a:spcPct val="100000"/>
                        </a:lnSpc>
                      </a:pPr>
                      <a:r>
                        <a:rPr lang="en-US" sz="1100" spc="-20">
                          <a:latin typeface="Arial"/>
                          <a:cs typeface="Arial"/>
                        </a:rPr>
                        <a:t>904-268-7310</a:t>
                      </a:r>
                      <a:endParaRPr sz="1100">
                        <a:latin typeface="Arial"/>
                        <a:cs typeface="Arial"/>
                      </a:endParaRPr>
                    </a:p>
                  </a:txBody>
                  <a:tcPr marL="0" marR="0" marT="634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5CECE"/>
                    </a:solidFill>
                  </a:tcPr>
                </a:tc>
                <a:tc>
                  <a:txBody>
                    <a:bodyPr/>
                    <a:lstStyle/>
                    <a:p>
                      <a:pPr>
                        <a:lnSpc>
                          <a:spcPct val="100000"/>
                        </a:lnSpc>
                      </a:pPr>
                      <a:endParaRPr sz="1100">
                        <a:latin typeface="Arial"/>
                        <a:cs typeface="Times New Roman"/>
                      </a:endParaRPr>
                    </a:p>
                    <a:p>
                      <a:pPr lvl="0" algn="ctr">
                        <a:lnSpc>
                          <a:spcPct val="100000"/>
                        </a:lnSpc>
                        <a:buNone/>
                      </a:pPr>
                      <a:r>
                        <a:rPr lang="en-US" sz="1100">
                          <a:latin typeface="Arial"/>
                          <a:cs typeface="Times New Roman"/>
                        </a:rPr>
                        <a:t>Kim </a:t>
                      </a:r>
                      <a:r>
                        <a:rPr lang="en-US" sz="1100" err="1">
                          <a:latin typeface="Arial"/>
                          <a:cs typeface="Times New Roman"/>
                        </a:rPr>
                        <a:t>VanWechel</a:t>
                      </a:r>
                      <a:endParaRPr lang="en-US" sz="1100" err="1">
                        <a:latin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5CECE"/>
                    </a:solidFill>
                  </a:tcPr>
                </a:tc>
                <a:tc>
                  <a:txBody>
                    <a:bodyPr/>
                    <a:lstStyle/>
                    <a:p>
                      <a:pPr>
                        <a:lnSpc>
                          <a:spcPct val="100000"/>
                        </a:lnSpc>
                        <a:spcBef>
                          <a:spcPts val="50"/>
                        </a:spcBef>
                      </a:pPr>
                      <a:endParaRPr sz="1100">
                        <a:latin typeface="Times New Roman"/>
                        <a:cs typeface="Times New Roman"/>
                      </a:endParaRPr>
                    </a:p>
                    <a:p>
                      <a:pPr marL="6350">
                        <a:lnSpc>
                          <a:spcPct val="100000"/>
                        </a:lnSpc>
                      </a:pPr>
                      <a:endParaRPr sz="1100" u="sng" spc="-10">
                        <a:solidFill>
                          <a:srgbClr val="44B3E6"/>
                        </a:solidFill>
                        <a:uFill>
                          <a:solidFill>
                            <a:srgbClr val="44B3E6"/>
                          </a:solidFill>
                        </a:uFill>
                        <a:latin typeface="Arial"/>
                        <a:cs typeface="Arial"/>
                      </a:endParaRPr>
                    </a:p>
                  </a:txBody>
                  <a:tcPr marL="0" marR="0" marT="634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5CECE"/>
                    </a:solidFill>
                  </a:tcPr>
                </a:tc>
                <a:extLst>
                  <a:ext uri="{0D108BD9-81ED-4DB2-BD59-A6C34878D82A}">
                    <a16:rowId xmlns:a16="http://schemas.microsoft.com/office/drawing/2014/main" val="10003"/>
                  </a:ext>
                </a:extLst>
              </a:tr>
              <a:tr h="636806">
                <a:tc>
                  <a:txBody>
                    <a:bodyPr/>
                    <a:lstStyle/>
                    <a:p>
                      <a:pPr>
                        <a:lnSpc>
                          <a:spcPct val="100000"/>
                        </a:lnSpc>
                        <a:spcBef>
                          <a:spcPts val="20"/>
                        </a:spcBef>
                      </a:pPr>
                      <a:endParaRPr sz="1600">
                        <a:latin typeface="Times New Roman"/>
                        <a:cs typeface="Times New Roman"/>
                      </a:endParaRPr>
                    </a:p>
                    <a:p>
                      <a:pPr>
                        <a:lnSpc>
                          <a:spcPct val="100000"/>
                        </a:lnSpc>
                      </a:pPr>
                      <a:r>
                        <a:rPr lang="en-US" sz="1100">
                          <a:latin typeface="Arial"/>
                          <a:cs typeface="Arial"/>
                        </a:rPr>
                        <a:t>Marsh Pointe Insurance</a:t>
                      </a:r>
                      <a:endParaRPr sz="1100">
                        <a:latin typeface="Arial"/>
                        <a:cs typeface="Arial"/>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nSpc>
                          <a:spcPct val="100000"/>
                        </a:lnSpc>
                        <a:spcBef>
                          <a:spcPts val="50"/>
                        </a:spcBef>
                      </a:pPr>
                      <a:endParaRPr sz="1000">
                        <a:latin typeface="Times New Roman"/>
                        <a:cs typeface="Times New Roman"/>
                      </a:endParaRPr>
                    </a:p>
                    <a:p>
                      <a:pPr marL="1905">
                        <a:lnSpc>
                          <a:spcPct val="100000"/>
                        </a:lnSpc>
                      </a:pPr>
                      <a:r>
                        <a:rPr lang="en-US" sz="1100">
                          <a:latin typeface="Arial"/>
                          <a:cs typeface="Arial"/>
                        </a:rPr>
                        <a:t>2850 Isabella Blvd. Ste. 30</a:t>
                      </a:r>
                    </a:p>
                    <a:p>
                      <a:pPr marL="1905" lvl="0">
                        <a:lnSpc>
                          <a:spcPct val="100000"/>
                        </a:lnSpc>
                        <a:buNone/>
                      </a:pPr>
                      <a:r>
                        <a:rPr lang="en-US" sz="1100">
                          <a:latin typeface="Arial"/>
                          <a:cs typeface="Arial"/>
                        </a:rPr>
                        <a:t>Jacksonville, FL  32250</a:t>
                      </a:r>
                    </a:p>
                  </a:txBody>
                  <a:tcPr marL="0" marR="0" marT="634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nSpc>
                          <a:spcPct val="100000"/>
                        </a:lnSpc>
                        <a:spcBef>
                          <a:spcPts val="20"/>
                        </a:spcBef>
                      </a:pPr>
                      <a:endParaRPr sz="1600">
                        <a:latin typeface="Times New Roman"/>
                        <a:cs typeface="Times New Roman"/>
                      </a:endParaRPr>
                    </a:p>
                    <a:p>
                      <a:pPr algn="ctr">
                        <a:lnSpc>
                          <a:spcPct val="100000"/>
                        </a:lnSpc>
                      </a:pPr>
                      <a:r>
                        <a:rPr lang="en-US" sz="1100" spc="-20">
                          <a:latin typeface="Arial"/>
                          <a:cs typeface="Arial"/>
                        </a:rPr>
                        <a:t>904-201-1216</a:t>
                      </a:r>
                      <a:endParaRPr sz="1100">
                        <a:latin typeface="Arial"/>
                        <a:cs typeface="Arial"/>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nSpc>
                          <a:spcPct val="100000"/>
                        </a:lnSpc>
                        <a:spcBef>
                          <a:spcPts val="20"/>
                        </a:spcBef>
                      </a:pPr>
                      <a:endParaRPr sz="1600">
                        <a:latin typeface="Times New Roman"/>
                        <a:cs typeface="Times New Roman"/>
                      </a:endParaRPr>
                    </a:p>
                    <a:p>
                      <a:pPr marL="5080" lvl="0" algn="ctr">
                        <a:lnSpc>
                          <a:spcPct val="100000"/>
                        </a:lnSpc>
                        <a:buNone/>
                      </a:pPr>
                      <a:r>
                        <a:rPr lang="en-US" sz="1100" u="none" spc="-10">
                          <a:solidFill>
                            <a:schemeClr val="tx1"/>
                          </a:solidFill>
                          <a:uFill>
                            <a:solidFill>
                              <a:srgbClr val="44B3E6"/>
                            </a:solidFill>
                          </a:uFill>
                          <a:latin typeface="Arial"/>
                          <a:cs typeface="Arial"/>
                        </a:rPr>
                        <a:t>Lisa Patria</a:t>
                      </a:r>
                      <a:endParaRPr lang="en-US" sz="1800" u="none">
                        <a:solidFill>
                          <a:schemeClr val="tx1"/>
                        </a:solidFill>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nSpc>
                          <a:spcPct val="100000"/>
                        </a:lnSpc>
                        <a:spcBef>
                          <a:spcPts val="20"/>
                        </a:spcBef>
                      </a:pPr>
                      <a:endParaRPr sz="1600">
                        <a:latin typeface="Times New Roman"/>
                        <a:cs typeface="Times New Roman"/>
                      </a:endParaRPr>
                    </a:p>
                    <a:p>
                      <a:pPr marL="6350">
                        <a:lnSpc>
                          <a:spcPct val="100000"/>
                        </a:lnSpc>
                      </a:pPr>
                      <a:endParaRPr lang="en-US" sz="1100" u="sng" spc="-10">
                        <a:solidFill>
                          <a:srgbClr val="44B3E6"/>
                        </a:solidFill>
                        <a:uFill>
                          <a:solidFill>
                            <a:srgbClr val="44B3E6"/>
                          </a:solidFill>
                        </a:uFill>
                        <a:latin typeface="Arial"/>
                        <a:cs typeface="Arial"/>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extLst>
                  <a:ext uri="{0D108BD9-81ED-4DB2-BD59-A6C34878D82A}">
                    <a16:rowId xmlns:a16="http://schemas.microsoft.com/office/drawing/2014/main" val="10004"/>
                  </a:ext>
                </a:extLst>
              </a:tr>
              <a:tr h="512399">
                <a:tc>
                  <a:txBody>
                    <a:bodyPr/>
                    <a:lstStyle/>
                    <a:p>
                      <a:pPr>
                        <a:lnSpc>
                          <a:spcPct val="100000"/>
                        </a:lnSpc>
                      </a:pPr>
                      <a:r>
                        <a:rPr lang="en-US" sz="1100">
                          <a:latin typeface="Arial"/>
                          <a:cs typeface="Times New Roman"/>
                        </a:rPr>
                        <a:t>Sandi Muhich Insurance Agency</a:t>
                      </a:r>
                      <a:endParaRPr sz="1100">
                        <a:latin typeface="Arial"/>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solidFill>
                      <a:srgbClr val="F5CECE"/>
                    </a:solidFill>
                  </a:tcPr>
                </a:tc>
                <a:tc>
                  <a:txBody>
                    <a:bodyPr/>
                    <a:lstStyle/>
                    <a:p>
                      <a:pPr marL="1905">
                        <a:lnSpc>
                          <a:spcPts val="1270"/>
                        </a:lnSpc>
                        <a:spcBef>
                          <a:spcPts val="735"/>
                        </a:spcBef>
                      </a:pPr>
                      <a:r>
                        <a:rPr lang="en-US" sz="1100" spc="-50">
                          <a:latin typeface="Arial"/>
                          <a:cs typeface="Arial"/>
                        </a:rPr>
                        <a:t>2255 Dunn Avenue Ste. 601-A</a:t>
                      </a:r>
                    </a:p>
                    <a:p>
                      <a:pPr marL="1905" lvl="0">
                        <a:lnSpc>
                          <a:spcPts val="1270"/>
                        </a:lnSpc>
                        <a:spcBef>
                          <a:spcPts val="735"/>
                        </a:spcBef>
                        <a:buNone/>
                      </a:pPr>
                      <a:r>
                        <a:rPr lang="en-US" sz="1100" spc="-50">
                          <a:latin typeface="Arial"/>
                          <a:cs typeface="Arial"/>
                        </a:rPr>
                        <a:t>Jacksonville, FL  32218</a:t>
                      </a:r>
                    </a:p>
                  </a:txBody>
                  <a:tcPr marL="0" marR="0" marT="93330" marB="0">
                    <a:lnL w="12700">
                      <a:solidFill>
                        <a:srgbClr val="FFFFFF"/>
                      </a:solidFill>
                      <a:prstDash val="solid"/>
                    </a:lnL>
                    <a:lnR w="12700">
                      <a:solidFill>
                        <a:srgbClr val="FFFFFF"/>
                      </a:solidFill>
                      <a:prstDash val="solid"/>
                    </a:lnR>
                    <a:lnT w="12700">
                      <a:solidFill>
                        <a:srgbClr val="FFFFFF"/>
                      </a:solidFill>
                      <a:prstDash val="solid"/>
                    </a:lnT>
                    <a:solidFill>
                      <a:srgbClr val="F5CECE"/>
                    </a:solidFill>
                  </a:tcPr>
                </a:tc>
                <a:tc>
                  <a:txBody>
                    <a:bodyPr/>
                    <a:lstStyle/>
                    <a:p>
                      <a:pPr algn="ctr">
                        <a:lnSpc>
                          <a:spcPts val="1270"/>
                        </a:lnSpc>
                        <a:spcBef>
                          <a:spcPts val="735"/>
                        </a:spcBef>
                      </a:pPr>
                      <a:r>
                        <a:rPr lang="en-US" sz="1100" spc="-20">
                          <a:latin typeface="Arial"/>
                          <a:cs typeface="Arial"/>
                        </a:rPr>
                        <a:t>904-277-2166</a:t>
                      </a:r>
                      <a:endParaRPr sz="1100" spc="-20">
                        <a:latin typeface="Arial"/>
                        <a:cs typeface="Arial"/>
                      </a:endParaRPr>
                    </a:p>
                  </a:txBody>
                  <a:tcPr marL="0" marR="0" marT="93330" marB="0">
                    <a:lnL w="12700">
                      <a:solidFill>
                        <a:srgbClr val="FFFFFF"/>
                      </a:solidFill>
                      <a:prstDash val="solid"/>
                    </a:lnL>
                    <a:lnR w="12700">
                      <a:solidFill>
                        <a:srgbClr val="FFFFFF"/>
                      </a:solidFill>
                      <a:prstDash val="solid"/>
                    </a:lnR>
                    <a:lnT w="12700">
                      <a:solidFill>
                        <a:srgbClr val="FFFFFF"/>
                      </a:solidFill>
                      <a:prstDash val="solid"/>
                    </a:lnT>
                    <a:solidFill>
                      <a:srgbClr val="F5CECE"/>
                    </a:solidFill>
                  </a:tcPr>
                </a:tc>
                <a:tc>
                  <a:txBody>
                    <a:bodyPr/>
                    <a:lstStyle/>
                    <a:p>
                      <a:pPr>
                        <a:lnSpc>
                          <a:spcPct val="100000"/>
                        </a:lnSpc>
                      </a:pPr>
                      <a:r>
                        <a:rPr lang="en-US" sz="1100">
                          <a:latin typeface="Arial"/>
                          <a:cs typeface="Times New Roman"/>
                        </a:rPr>
                        <a:t>  </a:t>
                      </a:r>
                    </a:p>
                    <a:p>
                      <a:pPr lvl="0" algn="ctr">
                        <a:lnSpc>
                          <a:spcPct val="100000"/>
                        </a:lnSpc>
                        <a:buNone/>
                      </a:pPr>
                      <a:r>
                        <a:rPr lang="en-US" sz="1100">
                          <a:latin typeface="Arial"/>
                          <a:cs typeface="Times New Roman"/>
                        </a:rPr>
                        <a:t>Sandi Muhich</a:t>
                      </a:r>
                      <a:endParaRPr sz="1100">
                        <a:latin typeface="Arial"/>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solidFill>
                      <a:srgbClr val="F5CECE"/>
                    </a:solidFill>
                  </a:tcPr>
                </a:tc>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solidFill>
                      <a:srgbClr val="F5CECE"/>
                    </a:solidFill>
                  </a:tcPr>
                </a:tc>
                <a:extLst>
                  <a:ext uri="{0D108BD9-81ED-4DB2-BD59-A6C34878D82A}">
                    <a16:rowId xmlns:a16="http://schemas.microsoft.com/office/drawing/2014/main" val="10005"/>
                  </a:ext>
                </a:extLst>
              </a:tr>
              <a:tr h="304777">
                <a:tc>
                  <a:txBody>
                    <a:bodyPr/>
                    <a:lstStyle/>
                    <a:p>
                      <a:pPr>
                        <a:lnSpc>
                          <a:spcPts val="1230"/>
                        </a:lnSpc>
                      </a:pPr>
                      <a:r>
                        <a:rPr lang="en-US" sz="1100" spc="-10">
                          <a:latin typeface="Arial"/>
                          <a:cs typeface="Arial"/>
                        </a:rPr>
                        <a:t>Shy Singleton Insurance</a:t>
                      </a:r>
                      <a:endParaRPr sz="1100" spc="-10">
                        <a:latin typeface="Arial"/>
                        <a:cs typeface="Arial"/>
                      </a:endParaRPr>
                    </a:p>
                  </a:txBody>
                  <a:tcPr marL="0" marR="0" marT="0" marB="0">
                    <a:lnL w="12700">
                      <a:solidFill>
                        <a:srgbClr val="FFFFFF"/>
                      </a:solidFill>
                      <a:prstDash val="solid"/>
                    </a:lnL>
                    <a:lnR w="12700">
                      <a:solidFill>
                        <a:srgbClr val="FFFFFF"/>
                      </a:solidFill>
                      <a:prstDash val="solid"/>
                    </a:lnR>
                    <a:solidFill>
                      <a:srgbClr val="F5CECE"/>
                    </a:solidFill>
                  </a:tcPr>
                </a:tc>
                <a:tc>
                  <a:txBody>
                    <a:bodyPr/>
                    <a:lstStyle/>
                    <a:p>
                      <a:pPr marL="1905">
                        <a:lnSpc>
                          <a:spcPts val="1230"/>
                        </a:lnSpc>
                      </a:pPr>
                      <a:r>
                        <a:rPr lang="en-US" sz="1100" spc="-25">
                          <a:latin typeface="Arial"/>
                          <a:cs typeface="Arial"/>
                        </a:rPr>
                        <a:t>2656 Old Middleburg R. N</a:t>
                      </a:r>
                    </a:p>
                    <a:p>
                      <a:pPr marL="1905" lvl="0">
                        <a:lnSpc>
                          <a:spcPts val="1230"/>
                        </a:lnSpc>
                        <a:buNone/>
                      </a:pPr>
                      <a:r>
                        <a:rPr lang="en-US" sz="1100" spc="-25">
                          <a:latin typeface="Arial"/>
                          <a:cs typeface="Arial"/>
                        </a:rPr>
                        <a:t>Jacksonville, FL  32210</a:t>
                      </a:r>
                    </a:p>
                  </a:txBody>
                  <a:tcPr marL="0" marR="0" marT="0" marB="0">
                    <a:lnL w="12700">
                      <a:solidFill>
                        <a:srgbClr val="FFFFFF"/>
                      </a:solidFill>
                      <a:prstDash val="solid"/>
                    </a:lnL>
                    <a:lnR w="12700">
                      <a:solidFill>
                        <a:srgbClr val="FFFFFF"/>
                      </a:solidFill>
                      <a:prstDash val="solid"/>
                    </a:lnR>
                    <a:solidFill>
                      <a:srgbClr val="F5CECE"/>
                    </a:solidFill>
                  </a:tcPr>
                </a:tc>
                <a:tc>
                  <a:txBody>
                    <a:bodyPr/>
                    <a:lstStyle/>
                    <a:p>
                      <a:pPr marL="6350" algn="ctr">
                        <a:lnSpc>
                          <a:spcPts val="1230"/>
                        </a:lnSpc>
                        <a:tabLst>
                          <a:tab pos="511175" algn="l"/>
                        </a:tabLst>
                      </a:pPr>
                      <a:r>
                        <a:rPr lang="en-US" sz="1100" spc="-20">
                          <a:latin typeface="Arial"/>
                          <a:cs typeface="Arial"/>
                        </a:rPr>
                        <a:t>904-821-7707</a:t>
                      </a:r>
                      <a:endParaRPr sz="1100" spc="-20">
                        <a:latin typeface="Arial"/>
                        <a:cs typeface="Arial"/>
                      </a:endParaRPr>
                    </a:p>
                  </a:txBody>
                  <a:tcPr marL="0" marR="0" marT="0" marB="0">
                    <a:lnL w="12700">
                      <a:solidFill>
                        <a:srgbClr val="FFFFFF"/>
                      </a:solidFill>
                      <a:prstDash val="solid"/>
                    </a:lnL>
                    <a:lnR w="12700">
                      <a:solidFill>
                        <a:srgbClr val="FFFFFF"/>
                      </a:solidFill>
                      <a:prstDash val="solid"/>
                    </a:lnR>
                    <a:solidFill>
                      <a:srgbClr val="F5CECE"/>
                    </a:solidFill>
                  </a:tcPr>
                </a:tc>
                <a:tc>
                  <a:txBody>
                    <a:bodyPr/>
                    <a:lstStyle/>
                    <a:p>
                      <a:pPr marL="5080" algn="ctr">
                        <a:lnSpc>
                          <a:spcPts val="1230"/>
                        </a:lnSpc>
                      </a:pPr>
                      <a:r>
                        <a:rPr lang="en-US" sz="1100" u="none" spc="-10">
                          <a:solidFill>
                            <a:schemeClr val="tx1"/>
                          </a:solidFill>
                          <a:uFill>
                            <a:solidFill>
                              <a:srgbClr val="44B3E6"/>
                            </a:solidFill>
                          </a:uFill>
                          <a:latin typeface="Arial"/>
                          <a:cs typeface="Arial"/>
                        </a:rPr>
                        <a:t> </a:t>
                      </a:r>
                      <a:r>
                        <a:rPr lang="en-US" sz="1100" u="none" spc="-10" err="1">
                          <a:solidFill>
                            <a:schemeClr val="tx1"/>
                          </a:solidFill>
                          <a:uFill>
                            <a:solidFill>
                              <a:srgbClr val="44B3E6"/>
                            </a:solidFill>
                          </a:uFill>
                          <a:latin typeface="Arial"/>
                          <a:cs typeface="Arial"/>
                        </a:rPr>
                        <a:t>Shilene</a:t>
                      </a:r>
                      <a:r>
                        <a:rPr lang="en-US" sz="1100" u="none" spc="-10">
                          <a:solidFill>
                            <a:schemeClr val="tx1"/>
                          </a:solidFill>
                          <a:uFill>
                            <a:solidFill>
                              <a:srgbClr val="44B3E6"/>
                            </a:solidFill>
                          </a:uFill>
                          <a:latin typeface="Arial"/>
                          <a:cs typeface="Arial"/>
                        </a:rPr>
                        <a:t> Singleton</a:t>
                      </a:r>
                      <a:endParaRPr sz="1100" u="none" spc="-10">
                        <a:solidFill>
                          <a:schemeClr val="tx1"/>
                        </a:solidFill>
                        <a:uFill>
                          <a:solidFill>
                            <a:srgbClr val="44B3E6"/>
                          </a:solidFill>
                        </a:uFill>
                        <a:latin typeface="Arial"/>
                        <a:cs typeface="Arial"/>
                      </a:endParaRPr>
                    </a:p>
                  </a:txBody>
                  <a:tcPr marL="0" marR="0" marT="0" marB="0">
                    <a:lnL w="12700">
                      <a:solidFill>
                        <a:srgbClr val="FFFFFF"/>
                      </a:solidFill>
                      <a:prstDash val="solid"/>
                    </a:lnL>
                    <a:lnR w="12700">
                      <a:solidFill>
                        <a:srgbClr val="FFFFFF"/>
                      </a:solidFill>
                      <a:prstDash val="solid"/>
                    </a:lnR>
                    <a:solidFill>
                      <a:srgbClr val="F5CECE"/>
                    </a:solidFill>
                  </a:tcPr>
                </a:tc>
                <a:tc>
                  <a:txBody>
                    <a:bodyPr/>
                    <a:lstStyle/>
                    <a:p>
                      <a:pPr marL="6350">
                        <a:lnSpc>
                          <a:spcPts val="1230"/>
                        </a:lnSpc>
                      </a:pPr>
                      <a:endParaRPr sz="1100" u="sng" spc="-10">
                        <a:solidFill>
                          <a:srgbClr val="44B3E6"/>
                        </a:solidFill>
                        <a:uFill>
                          <a:solidFill>
                            <a:srgbClr val="44B3E6"/>
                          </a:solidFill>
                        </a:uFill>
                        <a:latin typeface="Arial"/>
                        <a:cs typeface="Arial"/>
                      </a:endParaRPr>
                    </a:p>
                  </a:txBody>
                  <a:tcPr marL="0" marR="0" marT="0" marB="0">
                    <a:lnL w="12700">
                      <a:solidFill>
                        <a:srgbClr val="FFFFFF"/>
                      </a:solidFill>
                      <a:prstDash val="solid"/>
                    </a:lnL>
                    <a:lnR w="12700">
                      <a:solidFill>
                        <a:srgbClr val="FFFFFF"/>
                      </a:solidFill>
                      <a:prstDash val="solid"/>
                    </a:lnR>
                    <a:solidFill>
                      <a:srgbClr val="F5CECE"/>
                    </a:solidFill>
                  </a:tcPr>
                </a:tc>
                <a:extLst>
                  <a:ext uri="{0D108BD9-81ED-4DB2-BD59-A6C34878D82A}">
                    <a16:rowId xmlns:a16="http://schemas.microsoft.com/office/drawing/2014/main" val="10006"/>
                  </a:ext>
                </a:extLst>
              </a:tr>
              <a:tr h="233778">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B w="12700">
                      <a:solidFill>
                        <a:srgbClr val="FFFFFF"/>
                      </a:solidFill>
                      <a:prstDash val="solid"/>
                    </a:lnB>
                    <a:solidFill>
                      <a:srgbClr val="F5CECE"/>
                    </a:solidFill>
                  </a:tcPr>
                </a:tc>
                <a:tc>
                  <a:txBody>
                    <a:bodyPr/>
                    <a:lstStyle/>
                    <a:p>
                      <a:pPr marL="1905">
                        <a:lnSpc>
                          <a:spcPts val="1250"/>
                        </a:lnSpc>
                      </a:pPr>
                      <a:endParaRPr sz="1100" spc="-25">
                        <a:latin typeface="Arial"/>
                        <a:cs typeface="Arial"/>
                      </a:endParaRPr>
                    </a:p>
                  </a:txBody>
                  <a:tcPr marL="0" marR="0" marT="0" marB="0">
                    <a:lnL w="12700">
                      <a:solidFill>
                        <a:srgbClr val="FFFFFF"/>
                      </a:solidFill>
                      <a:prstDash val="solid"/>
                    </a:lnL>
                    <a:lnR w="12700">
                      <a:solidFill>
                        <a:srgbClr val="FFFFFF"/>
                      </a:solidFill>
                      <a:prstDash val="solid"/>
                    </a:lnR>
                    <a:lnB w="12700">
                      <a:solidFill>
                        <a:srgbClr val="FFFFFF"/>
                      </a:solidFill>
                      <a:prstDash val="solid"/>
                    </a:lnB>
                    <a:solidFill>
                      <a:srgbClr val="F5CECE"/>
                    </a:solidFill>
                  </a:tcPr>
                </a:tc>
                <a:tc>
                  <a:txBody>
                    <a:bodyPr/>
                    <a:lstStyle/>
                    <a:p>
                      <a:pPr algn="ctr">
                        <a:lnSpc>
                          <a:spcPts val="1250"/>
                        </a:lnSpc>
                      </a:pPr>
                      <a:endParaRPr sz="1100" spc="-20">
                        <a:latin typeface="Arial"/>
                        <a:cs typeface="Arial"/>
                      </a:endParaRPr>
                    </a:p>
                  </a:txBody>
                  <a:tcPr marL="0" marR="0" marT="0" marB="0">
                    <a:lnL w="12700">
                      <a:solidFill>
                        <a:srgbClr val="FFFFFF"/>
                      </a:solidFill>
                      <a:prstDash val="solid"/>
                    </a:lnL>
                    <a:lnR w="12700">
                      <a:solidFill>
                        <a:srgbClr val="FFFFFF"/>
                      </a:solidFill>
                      <a:prstDash val="solid"/>
                    </a:lnR>
                    <a:lnB w="12700">
                      <a:solidFill>
                        <a:srgbClr val="FFFFFF"/>
                      </a:solidFill>
                      <a:prstDash val="solid"/>
                    </a:lnB>
                    <a:solidFill>
                      <a:srgbClr val="F5CECE"/>
                    </a:solidFill>
                  </a:tcPr>
                </a:tc>
                <a:tc>
                  <a:txBody>
                    <a:bodyPr/>
                    <a:lstStyle/>
                    <a:p>
                      <a:pPr algn="ct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B w="12700">
                      <a:solidFill>
                        <a:srgbClr val="FFFFFF"/>
                      </a:solidFill>
                      <a:prstDash val="solid"/>
                    </a:lnB>
                    <a:solidFill>
                      <a:srgbClr val="F5CECE"/>
                    </a:solidFill>
                  </a:tcPr>
                </a:tc>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B w="12700">
                      <a:solidFill>
                        <a:srgbClr val="FFFFFF"/>
                      </a:solidFill>
                      <a:prstDash val="solid"/>
                    </a:lnB>
                    <a:solidFill>
                      <a:srgbClr val="F5CECE"/>
                    </a:solidFill>
                  </a:tcPr>
                </a:tc>
                <a:extLst>
                  <a:ext uri="{0D108BD9-81ED-4DB2-BD59-A6C34878D82A}">
                    <a16:rowId xmlns:a16="http://schemas.microsoft.com/office/drawing/2014/main" val="10007"/>
                  </a:ext>
                </a:extLst>
              </a:tr>
              <a:tr h="671780">
                <a:tc>
                  <a:txBody>
                    <a:bodyPr/>
                    <a:lstStyle/>
                    <a:p>
                      <a:pPr>
                        <a:lnSpc>
                          <a:spcPct val="100000"/>
                        </a:lnSpc>
                        <a:spcBef>
                          <a:spcPts val="35"/>
                        </a:spcBef>
                      </a:pPr>
                      <a:r>
                        <a:rPr lang="en-US" sz="1100">
                          <a:latin typeface="Arial"/>
                          <a:cs typeface="Arial"/>
                        </a:rPr>
                        <a:t>The Holmes Organization of FL, Inc.</a:t>
                      </a:r>
                      <a:endParaRPr sz="1100">
                        <a:latin typeface="Arial"/>
                        <a:cs typeface="Arial"/>
                      </a:endParaRPr>
                    </a:p>
                  </a:txBody>
                  <a:tcPr marL="0" marR="0" marT="44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nSpc>
                          <a:spcPct val="100000"/>
                        </a:lnSpc>
                        <a:spcBef>
                          <a:spcPts val="10"/>
                        </a:spcBef>
                      </a:pPr>
                      <a:r>
                        <a:rPr lang="en-US" sz="1100">
                          <a:latin typeface="Arial"/>
                          <a:cs typeface="Times New Roman"/>
                        </a:rPr>
                        <a:t>11512 Lake Mead Ave. Bldg. 800 </a:t>
                      </a:r>
                      <a:endParaRPr sz="1100">
                        <a:latin typeface="Arial"/>
                        <a:cs typeface="Times New Roman"/>
                      </a:endParaRPr>
                    </a:p>
                    <a:p>
                      <a:pPr lvl="0">
                        <a:lnSpc>
                          <a:spcPct val="100000"/>
                        </a:lnSpc>
                        <a:spcBef>
                          <a:spcPts val="10"/>
                        </a:spcBef>
                        <a:buNone/>
                      </a:pPr>
                      <a:r>
                        <a:rPr lang="en-US" sz="1100">
                          <a:latin typeface="Arial"/>
                          <a:cs typeface="Times New Roman"/>
                        </a:rPr>
                        <a:t>Jacksonville, FL  32256</a:t>
                      </a:r>
                    </a:p>
                    <a:p>
                      <a:pPr marL="1905">
                        <a:lnSpc>
                          <a:spcPct val="100000"/>
                        </a:lnSpc>
                      </a:pPr>
                      <a:endParaRPr lang="en-US" sz="1100">
                        <a:latin typeface="Arial"/>
                        <a:cs typeface="Arial"/>
                      </a:endParaRPr>
                    </a:p>
                    <a:p>
                      <a:pPr marL="1905">
                        <a:lnSpc>
                          <a:spcPct val="100000"/>
                        </a:lnSpc>
                        <a:spcBef>
                          <a:spcPts val="30"/>
                        </a:spcBef>
                      </a:pPr>
                      <a:endParaRPr lang="en-US" sz="1100" spc="-10">
                        <a:latin typeface="Arial"/>
                        <a:cs typeface="Arial"/>
                      </a:endParaRPr>
                    </a:p>
                  </a:txBody>
                  <a:tcPr marL="0" marR="0" marT="12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gn="ctr">
                        <a:lnSpc>
                          <a:spcPct val="100000"/>
                        </a:lnSpc>
                        <a:spcBef>
                          <a:spcPts val="35"/>
                        </a:spcBef>
                      </a:pPr>
                      <a:r>
                        <a:rPr lang="en-US" sz="1100">
                          <a:latin typeface="Arial"/>
                          <a:cs typeface="Times New Roman"/>
                        </a:rPr>
                        <a:t>904-645-3804</a:t>
                      </a:r>
                      <a:endParaRPr sz="1100">
                        <a:latin typeface="Arial"/>
                        <a:cs typeface="Times New Roman"/>
                      </a:endParaRPr>
                    </a:p>
                    <a:p>
                      <a:pPr algn="ctr">
                        <a:lnSpc>
                          <a:spcPct val="100000"/>
                        </a:lnSpc>
                      </a:pPr>
                      <a:endParaRPr sz="1100" spc="-20">
                        <a:latin typeface="Arial"/>
                        <a:cs typeface="Arial"/>
                      </a:endParaRPr>
                    </a:p>
                  </a:txBody>
                  <a:tcPr marL="0" marR="0" marT="44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gn="ctr">
                        <a:lnSpc>
                          <a:spcPct val="100000"/>
                        </a:lnSpc>
                        <a:spcBef>
                          <a:spcPts val="35"/>
                        </a:spcBef>
                      </a:pPr>
                      <a:r>
                        <a:rPr lang="en-US" sz="1100">
                          <a:latin typeface="Arial"/>
                          <a:cs typeface="Times New Roman"/>
                        </a:rPr>
                        <a:t>Robert Roldan</a:t>
                      </a:r>
                      <a:endParaRPr sz="1100">
                        <a:latin typeface="Arial"/>
                        <a:cs typeface="Times New Roman"/>
                      </a:endParaRPr>
                    </a:p>
                    <a:p>
                      <a:pPr marL="5080" algn="ctr">
                        <a:lnSpc>
                          <a:spcPct val="100000"/>
                        </a:lnSpc>
                      </a:pPr>
                      <a:endParaRPr sz="1100" u="sng" spc="-10">
                        <a:solidFill>
                          <a:srgbClr val="44B3E6"/>
                        </a:solidFill>
                        <a:uFill>
                          <a:solidFill>
                            <a:srgbClr val="44B3E6"/>
                          </a:solidFill>
                        </a:uFill>
                        <a:latin typeface="Arial"/>
                        <a:cs typeface="Arial"/>
                      </a:endParaRPr>
                    </a:p>
                  </a:txBody>
                  <a:tcPr marL="0" marR="0" marT="44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marL="6350">
                        <a:lnSpc>
                          <a:spcPct val="100000"/>
                        </a:lnSpc>
                      </a:pPr>
                      <a:endParaRPr sz="1100" u="sng" spc="-10">
                        <a:solidFill>
                          <a:srgbClr val="44B3E6"/>
                        </a:solidFill>
                        <a:uFill>
                          <a:solidFill>
                            <a:srgbClr val="44B3E6"/>
                          </a:solidFill>
                        </a:uFill>
                        <a:latin typeface="Arial"/>
                        <a:cs typeface="Arial"/>
                      </a:endParaRPr>
                    </a:p>
                    <a:p>
                      <a:pPr marL="6350" lvl="0">
                        <a:lnSpc>
                          <a:spcPct val="100000"/>
                        </a:lnSpc>
                        <a:buNone/>
                      </a:pPr>
                      <a:endParaRPr lang="en-US" sz="1100" u="sng" spc="-10">
                        <a:solidFill>
                          <a:srgbClr val="44B3E6"/>
                        </a:solidFill>
                        <a:uFill>
                          <a:solidFill>
                            <a:srgbClr val="44B3E6"/>
                          </a:solidFill>
                        </a:uFill>
                        <a:latin typeface="Arial"/>
                        <a:cs typeface="Arial"/>
                      </a:endParaRPr>
                    </a:p>
                  </a:txBody>
                  <a:tcPr marL="0" marR="0" marT="44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extLst>
                  <a:ext uri="{0D108BD9-81ED-4DB2-BD59-A6C34878D82A}">
                    <a16:rowId xmlns:a16="http://schemas.microsoft.com/office/drawing/2014/main" val="10008"/>
                  </a:ext>
                </a:extLst>
              </a:tr>
            </a:tbl>
          </a:graphicData>
        </a:graphic>
      </p:graphicFrame>
      <p:sp>
        <p:nvSpPr>
          <p:cNvPr id="71744" name="object 4">
            <a:extLst>
              <a:ext uri="{FF2B5EF4-FFF2-40B4-BE49-F238E27FC236}">
                <a16:creationId xmlns:a16="http://schemas.microsoft.com/office/drawing/2014/main" id="{8D8134F1-4D1E-234A-E24E-584DB662A31D}"/>
              </a:ext>
            </a:extLst>
          </p:cNvPr>
          <p:cNvSpPr txBox="1">
            <a:spLocks noChangeArrowheads="1"/>
          </p:cNvSpPr>
          <p:nvPr/>
        </p:nvSpPr>
        <p:spPr bwMode="auto">
          <a:xfrm>
            <a:off x="375949" y="1338263"/>
            <a:ext cx="10467975" cy="465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3335" rIns="0" bIns="0" anchor="t">
            <a:spAutoFit/>
          </a:bodyPr>
          <a:lstStyle>
            <a:lvl1pPr marL="298450" indent="-285750">
              <a:tabLst>
                <a:tab pos="298450" algn="l"/>
              </a:tabLst>
              <a:defRPr>
                <a:solidFill>
                  <a:schemeClr val="tx1"/>
                </a:solidFill>
                <a:latin typeface="Arial" panose="020B0604020202020204" pitchFamily="34" charset="0"/>
              </a:defRPr>
            </a:lvl1pPr>
            <a:lvl2pPr marL="742950" indent="-285750">
              <a:tabLst>
                <a:tab pos="298450" algn="l"/>
              </a:tabLst>
              <a:defRPr>
                <a:solidFill>
                  <a:schemeClr val="tx1"/>
                </a:solidFill>
                <a:latin typeface="Arial" panose="020B0604020202020204" pitchFamily="34" charset="0"/>
              </a:defRPr>
            </a:lvl2pPr>
            <a:lvl3pPr marL="1143000" indent="-228600">
              <a:tabLst>
                <a:tab pos="298450" algn="l"/>
              </a:tabLst>
              <a:defRPr>
                <a:solidFill>
                  <a:schemeClr val="tx1"/>
                </a:solidFill>
                <a:latin typeface="Arial" panose="020B0604020202020204" pitchFamily="34" charset="0"/>
              </a:defRPr>
            </a:lvl3pPr>
            <a:lvl4pPr marL="1600200" indent="-228600">
              <a:tabLst>
                <a:tab pos="298450" algn="l"/>
              </a:tabLst>
              <a:defRPr>
                <a:solidFill>
                  <a:schemeClr val="tx1"/>
                </a:solidFill>
                <a:latin typeface="Arial" panose="020B0604020202020204" pitchFamily="34" charset="0"/>
              </a:defRPr>
            </a:lvl4pPr>
            <a:lvl5pPr marL="2057400" indent="-228600">
              <a:tabLst>
                <a:tab pos="29845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9845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9845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9845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98450" algn="l"/>
              </a:tabLst>
              <a:defRPr>
                <a:solidFill>
                  <a:schemeClr val="tx1"/>
                </a:solidFill>
                <a:latin typeface="Arial" panose="020B0604020202020204" pitchFamily="34" charset="0"/>
              </a:defRPr>
            </a:lvl9pPr>
          </a:lstStyle>
          <a:p>
            <a:pPr eaLnBrk="1" hangingPunct="1">
              <a:lnSpc>
                <a:spcPct val="101000"/>
              </a:lnSpc>
              <a:spcBef>
                <a:spcPts val="100"/>
              </a:spcBef>
              <a:buFont typeface="Arial" panose="020B0604020202020204" pitchFamily="34" charset="0"/>
              <a:buChar char="•"/>
            </a:pPr>
            <a:r>
              <a:rPr lang="en-US" altLang="en-US" sz="1500" b="1">
                <a:solidFill>
                  <a:srgbClr val="006FC0"/>
                </a:solidFill>
                <a:latin typeface="Arial"/>
                <a:cs typeface="Arial"/>
              </a:rPr>
              <a:t>If you are interested in shopping for a new insurance carrier, the chart below shows a listing of Insurance Carriers that </a:t>
            </a:r>
            <a:r>
              <a:rPr lang="en-US" sz="1500" b="1">
                <a:solidFill>
                  <a:srgbClr val="006FC0"/>
                </a:solidFill>
                <a:latin typeface="Arial"/>
                <a:cs typeface="Arial"/>
              </a:rPr>
              <a:t>are known to provide coverage that meets the City of Jacksonville's requirements.</a:t>
            </a:r>
            <a:endParaRPr lang="en-US" altLang="en-US" sz="1500">
              <a:solidFill>
                <a:srgbClr val="000000"/>
              </a:solidFill>
              <a:latin typeface="Arial"/>
              <a:cs typeface="Arial"/>
            </a:endParaRPr>
          </a:p>
        </p:txBody>
      </p:sp>
      <p:sp>
        <p:nvSpPr>
          <p:cNvPr id="4" name="Footer Placeholder 3">
            <a:extLst>
              <a:ext uri="{FF2B5EF4-FFF2-40B4-BE49-F238E27FC236}">
                <a16:creationId xmlns:a16="http://schemas.microsoft.com/office/drawing/2014/main" id="{3024CE9E-0F38-A213-9717-8387613BC2E3}"/>
              </a:ext>
            </a:extLst>
          </p:cNvPr>
          <p:cNvSpPr>
            <a:spLocks noGrp="1"/>
          </p:cNvSpPr>
          <p:nvPr>
            <p:ph type="ftr" sz="quarter" idx="10"/>
          </p:nvPr>
        </p:nvSpPr>
        <p:spPr/>
        <p:txBody>
          <a:bodyPr/>
          <a:lstStyle/>
          <a:p>
            <a:pPr>
              <a:defRPr/>
            </a:pPr>
            <a:endParaRPr lang="en-US" spc="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31458A28-931E-0F83-A689-D145CB9CA9EF}"/>
              </a:ext>
            </a:extLst>
          </p:cNvPr>
          <p:cNvSpPr txBox="1">
            <a:spLocks noGrp="1"/>
          </p:cNvSpPr>
          <p:nvPr>
            <p:ph type="title"/>
          </p:nvPr>
        </p:nvSpPr>
        <p:spPr>
          <a:xfrm>
            <a:off x="2427288" y="341313"/>
            <a:ext cx="6372225" cy="517525"/>
          </a:xfrm>
        </p:spPr>
        <p:txBody>
          <a:bodyPr vert="horz" tIns="15875" rtlCol="0"/>
          <a:lstStyle/>
          <a:p>
            <a:pPr marL="12700" eaLnBrk="1" fontAlgn="auto" hangingPunct="1">
              <a:spcBef>
                <a:spcPts val="125"/>
              </a:spcBef>
              <a:spcAft>
                <a:spcPts val="0"/>
              </a:spcAft>
              <a:defRPr/>
            </a:pPr>
            <a:r>
              <a:rPr sz="3200">
                <a:solidFill>
                  <a:srgbClr val="585858"/>
                </a:solidFill>
              </a:rPr>
              <a:t>LIST</a:t>
            </a:r>
            <a:r>
              <a:rPr sz="3200" spc="-105">
                <a:solidFill>
                  <a:srgbClr val="585858"/>
                </a:solidFill>
              </a:rPr>
              <a:t> </a:t>
            </a:r>
            <a:r>
              <a:rPr sz="3200">
                <a:solidFill>
                  <a:srgbClr val="585858"/>
                </a:solidFill>
              </a:rPr>
              <a:t>OF</a:t>
            </a:r>
            <a:r>
              <a:rPr sz="3200" spc="-25">
                <a:solidFill>
                  <a:srgbClr val="585858"/>
                </a:solidFill>
              </a:rPr>
              <a:t> </a:t>
            </a:r>
            <a:r>
              <a:rPr sz="3200">
                <a:solidFill>
                  <a:srgbClr val="585858"/>
                </a:solidFill>
              </a:rPr>
              <a:t>INSURANCE</a:t>
            </a:r>
            <a:r>
              <a:rPr sz="3200" spc="-125">
                <a:solidFill>
                  <a:srgbClr val="585858"/>
                </a:solidFill>
              </a:rPr>
              <a:t> </a:t>
            </a:r>
            <a:r>
              <a:rPr sz="3200" spc="-10">
                <a:solidFill>
                  <a:srgbClr val="585858"/>
                </a:solidFill>
              </a:rPr>
              <a:t>CARRIERS</a:t>
            </a:r>
            <a:endParaRPr sz="3200"/>
          </a:p>
        </p:txBody>
      </p:sp>
      <p:sp>
        <p:nvSpPr>
          <p:cNvPr id="5" name="object 5">
            <a:extLst>
              <a:ext uri="{FF2B5EF4-FFF2-40B4-BE49-F238E27FC236}">
                <a16:creationId xmlns:a16="http://schemas.microsoft.com/office/drawing/2014/main" id="{9AC59DAA-B6E4-D352-CC08-E2C5695932F6}"/>
              </a:ext>
            </a:extLst>
          </p:cNvPr>
          <p:cNvSpPr>
            <a:spLocks noGrp="1"/>
          </p:cNvSpPr>
          <p:nvPr>
            <p:ph type="sldNum" sz="quarter" idx="12"/>
          </p:nvPr>
        </p:nvSpPr>
        <p:spPr/>
        <p:txBody>
          <a:bodyPr vert="horz" tIns="3175" rtlCol="0"/>
          <a:lstStyle/>
          <a:p>
            <a:pPr>
              <a:defRPr/>
            </a:pPr>
            <a:fld id="{C1346A05-59D8-4655-AA42-173715A98835}" type="slidenum">
              <a:rPr/>
              <a:pPr>
                <a:defRPr/>
              </a:pPr>
              <a:t>41</a:t>
            </a:fld>
            <a:endParaRPr/>
          </a:p>
        </p:txBody>
      </p:sp>
      <p:graphicFrame>
        <p:nvGraphicFramePr>
          <p:cNvPr id="3" name="object 3">
            <a:extLst>
              <a:ext uri="{FF2B5EF4-FFF2-40B4-BE49-F238E27FC236}">
                <a16:creationId xmlns:a16="http://schemas.microsoft.com/office/drawing/2014/main" id="{5C54C0A8-1A3F-5B56-E813-978CAD2D7142}"/>
              </a:ext>
            </a:extLst>
          </p:cNvPr>
          <p:cNvGraphicFramePr>
            <a:graphicFrameLocks noGrp="1"/>
          </p:cNvGraphicFramePr>
          <p:nvPr/>
        </p:nvGraphicFramePr>
        <p:xfrm>
          <a:off x="295275" y="2279650"/>
          <a:ext cx="11580814" cy="3890962"/>
        </p:xfrm>
        <a:graphic>
          <a:graphicData uri="http://schemas.openxmlformats.org/drawingml/2006/table">
            <a:tbl>
              <a:tblPr firstRow="1" bandRow="1">
                <a:tableStyleId>{2D5ABB26-0587-4C30-8999-92F81FD0307C}</a:tableStyleId>
              </a:tblPr>
              <a:tblGrid>
                <a:gridCol w="2539792">
                  <a:extLst>
                    <a:ext uri="{9D8B030D-6E8A-4147-A177-3AD203B41FA5}">
                      <a16:colId xmlns:a16="http://schemas.microsoft.com/office/drawing/2014/main" val="20000"/>
                    </a:ext>
                  </a:extLst>
                </a:gridCol>
                <a:gridCol w="2645827">
                  <a:extLst>
                    <a:ext uri="{9D8B030D-6E8A-4147-A177-3AD203B41FA5}">
                      <a16:colId xmlns:a16="http://schemas.microsoft.com/office/drawing/2014/main" val="20001"/>
                    </a:ext>
                  </a:extLst>
                </a:gridCol>
                <a:gridCol w="1194336">
                  <a:extLst>
                    <a:ext uri="{9D8B030D-6E8A-4147-A177-3AD203B41FA5}">
                      <a16:colId xmlns:a16="http://schemas.microsoft.com/office/drawing/2014/main" val="20002"/>
                    </a:ext>
                  </a:extLst>
                </a:gridCol>
                <a:gridCol w="2086439">
                  <a:extLst>
                    <a:ext uri="{9D8B030D-6E8A-4147-A177-3AD203B41FA5}">
                      <a16:colId xmlns:a16="http://schemas.microsoft.com/office/drawing/2014/main" val="20003"/>
                    </a:ext>
                  </a:extLst>
                </a:gridCol>
                <a:gridCol w="3114420">
                  <a:extLst>
                    <a:ext uri="{9D8B030D-6E8A-4147-A177-3AD203B41FA5}">
                      <a16:colId xmlns:a16="http://schemas.microsoft.com/office/drawing/2014/main" val="20004"/>
                    </a:ext>
                  </a:extLst>
                </a:gridCol>
              </a:tblGrid>
              <a:tr h="439384">
                <a:tc>
                  <a:txBody>
                    <a:bodyPr/>
                    <a:lstStyle/>
                    <a:p>
                      <a:pPr marL="676910">
                        <a:lnSpc>
                          <a:spcPct val="100000"/>
                        </a:lnSpc>
                        <a:spcBef>
                          <a:spcPts val="1050"/>
                        </a:spcBef>
                      </a:pPr>
                      <a:r>
                        <a:rPr sz="1100" b="1">
                          <a:solidFill>
                            <a:srgbClr val="FFFFFF"/>
                          </a:solidFill>
                          <a:latin typeface="Arial"/>
                          <a:cs typeface="Arial"/>
                        </a:rPr>
                        <a:t>Insurance</a:t>
                      </a:r>
                      <a:r>
                        <a:rPr sz="1100" b="1" spc="-60">
                          <a:solidFill>
                            <a:srgbClr val="FFFFFF"/>
                          </a:solidFill>
                          <a:latin typeface="Arial"/>
                          <a:cs typeface="Arial"/>
                        </a:rPr>
                        <a:t> </a:t>
                      </a:r>
                      <a:r>
                        <a:rPr sz="1100" b="1" spc="-10">
                          <a:solidFill>
                            <a:srgbClr val="FFFFFF"/>
                          </a:solidFill>
                          <a:latin typeface="Arial"/>
                          <a:cs typeface="Arial"/>
                        </a:rPr>
                        <a:t>Agency</a:t>
                      </a:r>
                      <a:endParaRPr sz="1100">
                        <a:latin typeface="Arial"/>
                        <a:cs typeface="Arial"/>
                      </a:endParaRPr>
                    </a:p>
                  </a:txBody>
                  <a:tcPr marL="0" marR="0" marT="13333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43935"/>
                    </a:solidFill>
                  </a:tcPr>
                </a:tc>
                <a:tc>
                  <a:txBody>
                    <a:bodyPr/>
                    <a:lstStyle/>
                    <a:p>
                      <a:pPr marL="12065" algn="ctr">
                        <a:lnSpc>
                          <a:spcPct val="100000"/>
                        </a:lnSpc>
                        <a:spcBef>
                          <a:spcPts val="1050"/>
                        </a:spcBef>
                      </a:pPr>
                      <a:r>
                        <a:rPr sz="1100" b="1" spc="-10">
                          <a:solidFill>
                            <a:srgbClr val="FFFFFF"/>
                          </a:solidFill>
                          <a:latin typeface="Arial"/>
                          <a:cs typeface="Arial"/>
                        </a:rPr>
                        <a:t>Address</a:t>
                      </a:r>
                      <a:endParaRPr sz="1100">
                        <a:latin typeface="Arial"/>
                        <a:cs typeface="Arial"/>
                      </a:endParaRPr>
                    </a:p>
                  </a:txBody>
                  <a:tcPr marL="0" marR="0" marT="13333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43935"/>
                    </a:solidFill>
                  </a:tcPr>
                </a:tc>
                <a:tc>
                  <a:txBody>
                    <a:bodyPr/>
                    <a:lstStyle/>
                    <a:p>
                      <a:pPr marL="8890" algn="ctr">
                        <a:lnSpc>
                          <a:spcPct val="100000"/>
                        </a:lnSpc>
                        <a:spcBef>
                          <a:spcPts val="1050"/>
                        </a:spcBef>
                      </a:pPr>
                      <a:r>
                        <a:rPr sz="1100" b="1">
                          <a:solidFill>
                            <a:srgbClr val="FFFFFF"/>
                          </a:solidFill>
                          <a:latin typeface="Arial"/>
                          <a:cs typeface="Arial"/>
                        </a:rPr>
                        <a:t>Phone</a:t>
                      </a:r>
                      <a:r>
                        <a:rPr sz="1100" b="1" spc="-20">
                          <a:solidFill>
                            <a:srgbClr val="FFFFFF"/>
                          </a:solidFill>
                          <a:latin typeface="Arial"/>
                          <a:cs typeface="Arial"/>
                        </a:rPr>
                        <a:t> </a:t>
                      </a:r>
                      <a:r>
                        <a:rPr sz="1100" b="1" spc="-50">
                          <a:solidFill>
                            <a:srgbClr val="FFFFFF"/>
                          </a:solidFill>
                          <a:latin typeface="Arial"/>
                          <a:cs typeface="Arial"/>
                        </a:rPr>
                        <a:t>#</a:t>
                      </a:r>
                      <a:endParaRPr sz="1100">
                        <a:latin typeface="Arial"/>
                        <a:cs typeface="Arial"/>
                      </a:endParaRPr>
                    </a:p>
                  </a:txBody>
                  <a:tcPr marL="0" marR="0" marT="13333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43935"/>
                    </a:solidFill>
                  </a:tcPr>
                </a:tc>
                <a:tc>
                  <a:txBody>
                    <a:bodyPr/>
                    <a:lstStyle/>
                    <a:p>
                      <a:pPr marL="13335" lvl="0" algn="ctr">
                        <a:lnSpc>
                          <a:spcPct val="100000"/>
                        </a:lnSpc>
                        <a:spcBef>
                          <a:spcPts val="1050"/>
                        </a:spcBef>
                        <a:buNone/>
                      </a:pPr>
                      <a:r>
                        <a:rPr lang="en-US" sz="1100" b="1">
                          <a:solidFill>
                            <a:srgbClr val="FFFFFF"/>
                          </a:solidFill>
                          <a:latin typeface="Arial"/>
                          <a:cs typeface="Arial"/>
                        </a:rPr>
                        <a:t>Contact Person</a:t>
                      </a:r>
                      <a:endParaRPr sz="1800"/>
                    </a:p>
                  </a:txBody>
                  <a:tcPr marL="0" marR="0" marT="13333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43935"/>
                    </a:solidFill>
                  </a:tcPr>
                </a:tc>
                <a:tc>
                  <a:txBody>
                    <a:bodyPr/>
                    <a:lstStyle/>
                    <a:p>
                      <a:pPr marL="10795" algn="ctr">
                        <a:lnSpc>
                          <a:spcPct val="100000"/>
                        </a:lnSpc>
                        <a:spcBef>
                          <a:spcPts val="1050"/>
                        </a:spcBef>
                      </a:pPr>
                      <a:r>
                        <a:rPr sz="1100" b="1">
                          <a:solidFill>
                            <a:srgbClr val="FFFFFF"/>
                          </a:solidFill>
                          <a:latin typeface="Arial"/>
                          <a:cs typeface="Arial"/>
                        </a:rPr>
                        <a:t>Web</a:t>
                      </a:r>
                      <a:r>
                        <a:rPr sz="1100" b="1" spc="-15">
                          <a:solidFill>
                            <a:srgbClr val="FFFFFF"/>
                          </a:solidFill>
                          <a:latin typeface="Arial"/>
                          <a:cs typeface="Arial"/>
                        </a:rPr>
                        <a:t> </a:t>
                      </a:r>
                      <a:r>
                        <a:rPr sz="1100" b="1" spc="-20">
                          <a:solidFill>
                            <a:srgbClr val="FFFFFF"/>
                          </a:solidFill>
                          <a:latin typeface="Arial"/>
                          <a:cs typeface="Arial"/>
                        </a:rPr>
                        <a:t>Page</a:t>
                      </a:r>
                      <a:endParaRPr sz="1100">
                        <a:latin typeface="Arial"/>
                        <a:cs typeface="Arial"/>
                      </a:endParaRPr>
                    </a:p>
                  </a:txBody>
                  <a:tcPr marL="0" marR="0" marT="13333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43935"/>
                    </a:solidFill>
                  </a:tcPr>
                </a:tc>
                <a:extLst>
                  <a:ext uri="{0D108BD9-81ED-4DB2-BD59-A6C34878D82A}">
                    <a16:rowId xmlns:a16="http://schemas.microsoft.com/office/drawing/2014/main" val="10000"/>
                  </a:ext>
                </a:extLst>
              </a:tr>
              <a:tr h="511768">
                <a:tc>
                  <a:txBody>
                    <a:bodyPr/>
                    <a:lstStyle/>
                    <a:p>
                      <a:pPr>
                        <a:lnSpc>
                          <a:spcPct val="100000"/>
                        </a:lnSpc>
                        <a:spcBef>
                          <a:spcPts val="30"/>
                        </a:spcBef>
                      </a:pPr>
                      <a:endParaRPr sz="1200">
                        <a:latin typeface="Times New Roman"/>
                        <a:cs typeface="Times New Roman"/>
                      </a:endParaRPr>
                    </a:p>
                    <a:p>
                      <a:pPr>
                        <a:lnSpc>
                          <a:spcPct val="100000"/>
                        </a:lnSpc>
                      </a:pPr>
                      <a:r>
                        <a:rPr sz="1100">
                          <a:latin typeface="Arial"/>
                          <a:cs typeface="Arial"/>
                        </a:rPr>
                        <a:t>Brown</a:t>
                      </a:r>
                      <a:r>
                        <a:rPr sz="1100" spc="-45">
                          <a:latin typeface="Arial"/>
                          <a:cs typeface="Arial"/>
                        </a:rPr>
                        <a:t> </a:t>
                      </a:r>
                      <a:r>
                        <a:rPr sz="1100">
                          <a:latin typeface="Arial"/>
                          <a:cs typeface="Arial"/>
                        </a:rPr>
                        <a:t>&amp;</a:t>
                      </a:r>
                      <a:r>
                        <a:rPr sz="1100" spc="-80">
                          <a:latin typeface="Arial"/>
                          <a:cs typeface="Arial"/>
                        </a:rPr>
                        <a:t> </a:t>
                      </a:r>
                      <a:r>
                        <a:rPr sz="1100">
                          <a:latin typeface="Arial"/>
                          <a:cs typeface="Arial"/>
                        </a:rPr>
                        <a:t>Brown</a:t>
                      </a:r>
                      <a:r>
                        <a:rPr sz="1100" spc="-30">
                          <a:latin typeface="Arial"/>
                          <a:cs typeface="Arial"/>
                        </a:rPr>
                        <a:t> </a:t>
                      </a:r>
                      <a:r>
                        <a:rPr sz="1100">
                          <a:latin typeface="Arial"/>
                          <a:cs typeface="Arial"/>
                        </a:rPr>
                        <a:t>of</a:t>
                      </a:r>
                      <a:r>
                        <a:rPr sz="1100" spc="-15">
                          <a:latin typeface="Arial"/>
                          <a:cs typeface="Arial"/>
                        </a:rPr>
                        <a:t> </a:t>
                      </a:r>
                      <a:r>
                        <a:rPr sz="1100">
                          <a:latin typeface="Arial"/>
                          <a:cs typeface="Arial"/>
                        </a:rPr>
                        <a:t>Florida</a:t>
                      </a:r>
                      <a:r>
                        <a:rPr sz="1100" spc="50">
                          <a:latin typeface="Arial"/>
                          <a:cs typeface="Arial"/>
                        </a:rPr>
                        <a:t> </a:t>
                      </a:r>
                      <a:r>
                        <a:rPr sz="1100" spc="-25">
                          <a:latin typeface="Arial"/>
                          <a:cs typeface="Arial"/>
                        </a:rPr>
                        <a:t>Inc</a:t>
                      </a:r>
                      <a:endParaRPr sz="1100">
                        <a:latin typeface="Arial"/>
                        <a:cs typeface="Arial"/>
                      </a:endParaRPr>
                    </a:p>
                  </a:txBody>
                  <a:tcPr marL="0" marR="0" marT="381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5CECE"/>
                    </a:solidFill>
                  </a:tcPr>
                </a:tc>
                <a:tc>
                  <a:txBody>
                    <a:bodyPr/>
                    <a:lstStyle/>
                    <a:p>
                      <a:pPr marL="1905">
                        <a:lnSpc>
                          <a:spcPct val="100000"/>
                        </a:lnSpc>
                        <a:spcBef>
                          <a:spcPts val="750"/>
                        </a:spcBef>
                      </a:pPr>
                      <a:r>
                        <a:rPr sz="1100">
                          <a:latin typeface="Arial"/>
                          <a:cs typeface="Arial"/>
                        </a:rPr>
                        <a:t>10151</a:t>
                      </a:r>
                      <a:r>
                        <a:rPr sz="1100" spc="10">
                          <a:latin typeface="Arial"/>
                          <a:cs typeface="Arial"/>
                        </a:rPr>
                        <a:t> </a:t>
                      </a:r>
                      <a:r>
                        <a:rPr sz="1100">
                          <a:latin typeface="Arial"/>
                          <a:cs typeface="Arial"/>
                        </a:rPr>
                        <a:t>Deerwood</a:t>
                      </a:r>
                      <a:r>
                        <a:rPr sz="1100" spc="-60">
                          <a:latin typeface="Arial"/>
                          <a:cs typeface="Arial"/>
                        </a:rPr>
                        <a:t> </a:t>
                      </a:r>
                      <a:r>
                        <a:rPr sz="1100">
                          <a:latin typeface="Arial"/>
                          <a:cs typeface="Arial"/>
                        </a:rPr>
                        <a:t>Park</a:t>
                      </a:r>
                      <a:r>
                        <a:rPr sz="1100" spc="-70">
                          <a:latin typeface="Arial"/>
                          <a:cs typeface="Arial"/>
                        </a:rPr>
                        <a:t> </a:t>
                      </a:r>
                      <a:r>
                        <a:rPr sz="1100">
                          <a:latin typeface="Arial"/>
                          <a:cs typeface="Arial"/>
                        </a:rPr>
                        <a:t>Blvd.,</a:t>
                      </a:r>
                      <a:r>
                        <a:rPr sz="1100" spc="40">
                          <a:latin typeface="Arial"/>
                          <a:cs typeface="Arial"/>
                        </a:rPr>
                        <a:t> </a:t>
                      </a:r>
                      <a:r>
                        <a:rPr sz="1100">
                          <a:latin typeface="Arial"/>
                          <a:cs typeface="Arial"/>
                        </a:rPr>
                        <a:t>Bldg</a:t>
                      </a:r>
                      <a:r>
                        <a:rPr sz="1100" spc="-55">
                          <a:latin typeface="Arial"/>
                          <a:cs typeface="Arial"/>
                        </a:rPr>
                        <a:t> </a:t>
                      </a:r>
                      <a:r>
                        <a:rPr sz="1100" spc="-20">
                          <a:latin typeface="Arial"/>
                          <a:cs typeface="Arial"/>
                        </a:rPr>
                        <a:t>100,</a:t>
                      </a:r>
                      <a:endParaRPr sz="1100">
                        <a:latin typeface="Arial"/>
                        <a:cs typeface="Arial"/>
                      </a:endParaRPr>
                    </a:p>
                    <a:p>
                      <a:pPr marL="1905">
                        <a:lnSpc>
                          <a:spcPct val="100000"/>
                        </a:lnSpc>
                        <a:spcBef>
                          <a:spcPts val="35"/>
                        </a:spcBef>
                      </a:pPr>
                      <a:r>
                        <a:rPr sz="1100">
                          <a:latin typeface="Arial"/>
                          <a:cs typeface="Arial"/>
                        </a:rPr>
                        <a:t>Ste</a:t>
                      </a:r>
                      <a:r>
                        <a:rPr sz="1100" spc="-65">
                          <a:latin typeface="Arial"/>
                          <a:cs typeface="Arial"/>
                        </a:rPr>
                        <a:t> </a:t>
                      </a:r>
                      <a:r>
                        <a:rPr sz="1100">
                          <a:latin typeface="Arial"/>
                          <a:cs typeface="Arial"/>
                        </a:rPr>
                        <a:t>100,</a:t>
                      </a:r>
                      <a:r>
                        <a:rPr sz="1100" spc="-55">
                          <a:latin typeface="Arial"/>
                          <a:cs typeface="Arial"/>
                        </a:rPr>
                        <a:t> </a:t>
                      </a:r>
                      <a:r>
                        <a:rPr sz="1100">
                          <a:latin typeface="Arial"/>
                          <a:cs typeface="Arial"/>
                        </a:rPr>
                        <a:t>Jacksonville,</a:t>
                      </a:r>
                      <a:r>
                        <a:rPr sz="1100" spc="85">
                          <a:latin typeface="Arial"/>
                          <a:cs typeface="Arial"/>
                        </a:rPr>
                        <a:t> </a:t>
                      </a:r>
                      <a:r>
                        <a:rPr sz="1100">
                          <a:latin typeface="Arial"/>
                          <a:cs typeface="Arial"/>
                        </a:rPr>
                        <a:t>FL</a:t>
                      </a:r>
                      <a:r>
                        <a:rPr sz="1100" spc="-65">
                          <a:latin typeface="Arial"/>
                          <a:cs typeface="Arial"/>
                        </a:rPr>
                        <a:t> </a:t>
                      </a:r>
                      <a:r>
                        <a:rPr sz="1100" spc="-10">
                          <a:latin typeface="Arial"/>
                          <a:cs typeface="Arial"/>
                        </a:rPr>
                        <a:t>32254</a:t>
                      </a:r>
                      <a:endParaRPr sz="1100">
                        <a:latin typeface="Arial"/>
                        <a:cs typeface="Arial"/>
                      </a:endParaRPr>
                    </a:p>
                  </a:txBody>
                  <a:tcPr marL="0" marR="0" marT="95242"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5CECE"/>
                    </a:solidFill>
                  </a:tcPr>
                </a:tc>
                <a:tc>
                  <a:txBody>
                    <a:bodyPr/>
                    <a:lstStyle/>
                    <a:p>
                      <a:pPr>
                        <a:lnSpc>
                          <a:spcPct val="100000"/>
                        </a:lnSpc>
                        <a:spcBef>
                          <a:spcPts val="30"/>
                        </a:spcBef>
                      </a:pPr>
                      <a:endParaRPr sz="1200">
                        <a:latin typeface="Times New Roman"/>
                        <a:cs typeface="Times New Roman"/>
                      </a:endParaRPr>
                    </a:p>
                    <a:p>
                      <a:pPr algn="ctr">
                        <a:lnSpc>
                          <a:spcPct val="100000"/>
                        </a:lnSpc>
                      </a:pPr>
                      <a:r>
                        <a:rPr sz="1100" spc="-20">
                          <a:latin typeface="Arial"/>
                          <a:cs typeface="Arial"/>
                        </a:rPr>
                        <a:t>904-565-1952</a:t>
                      </a:r>
                      <a:endParaRPr sz="1100">
                        <a:latin typeface="Arial"/>
                        <a:cs typeface="Arial"/>
                      </a:endParaRPr>
                    </a:p>
                  </a:txBody>
                  <a:tcPr marL="0" marR="0" marT="381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5CECE"/>
                    </a:solidFill>
                  </a:tcPr>
                </a:tc>
                <a:tc>
                  <a:txBody>
                    <a:bodyPr/>
                    <a:lstStyle/>
                    <a:p>
                      <a:pPr>
                        <a:lnSpc>
                          <a:spcPct val="100000"/>
                        </a:lnSpc>
                      </a:pPr>
                      <a:endParaRPr lang="en-US" sz="1200">
                        <a:latin typeface="Times New Roman"/>
                        <a:cs typeface="Times New Roman"/>
                      </a:endParaRPr>
                    </a:p>
                    <a:p>
                      <a:pPr lvl="0" algn="ctr">
                        <a:lnSpc>
                          <a:spcPct val="100000"/>
                        </a:lnSpc>
                        <a:buNone/>
                      </a:pPr>
                      <a:r>
                        <a:rPr lang="en-US" sz="1100">
                          <a:latin typeface="Arial"/>
                          <a:cs typeface="Times New Roman"/>
                        </a:rPr>
                        <a:t>Jamie Smith</a:t>
                      </a:r>
                      <a:endParaRPr sz="1100">
                        <a:latin typeface="Arial"/>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5CECE"/>
                    </a:solidFill>
                  </a:tcPr>
                </a:tc>
                <a:tc>
                  <a:txBody>
                    <a:bodyPr/>
                    <a:lstStyle/>
                    <a:p>
                      <a:pPr>
                        <a:lnSpc>
                          <a:spcPct val="100000"/>
                        </a:lnSpc>
                        <a:spcBef>
                          <a:spcPts val="30"/>
                        </a:spcBef>
                      </a:pPr>
                      <a:endParaRPr sz="1200">
                        <a:latin typeface="Times New Roman"/>
                        <a:cs typeface="Times New Roman"/>
                      </a:endParaRPr>
                    </a:p>
                    <a:p>
                      <a:pPr marL="6350">
                        <a:lnSpc>
                          <a:spcPct val="100000"/>
                        </a:lnSpc>
                      </a:pPr>
                      <a:r>
                        <a:rPr sz="1100" u="sng" spc="-10">
                          <a:solidFill>
                            <a:srgbClr val="44B3E6"/>
                          </a:solidFill>
                          <a:uFill>
                            <a:solidFill>
                              <a:srgbClr val="44B3E6"/>
                            </a:solidFill>
                          </a:uFill>
                          <a:latin typeface="Arial"/>
                          <a:cs typeface="Arial"/>
                          <a:hlinkClick r:id="rId2"/>
                        </a:rPr>
                        <a:t>www.bbinsurance.com</a:t>
                      </a:r>
                      <a:endParaRPr sz="1100">
                        <a:latin typeface="Arial"/>
                        <a:cs typeface="Arial"/>
                      </a:endParaRPr>
                    </a:p>
                  </a:txBody>
                  <a:tcPr marL="0" marR="0" marT="381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5CECE"/>
                    </a:solidFill>
                  </a:tcPr>
                </a:tc>
                <a:extLst>
                  <a:ext uri="{0D108BD9-81ED-4DB2-BD59-A6C34878D82A}">
                    <a16:rowId xmlns:a16="http://schemas.microsoft.com/office/drawing/2014/main" val="10001"/>
                  </a:ext>
                </a:extLst>
              </a:tr>
              <a:tr h="498435">
                <a:tc>
                  <a:txBody>
                    <a:bodyPr/>
                    <a:lstStyle/>
                    <a:p>
                      <a:pPr>
                        <a:lnSpc>
                          <a:spcPct val="100000"/>
                        </a:lnSpc>
                        <a:spcBef>
                          <a:spcPts val="45"/>
                        </a:spcBef>
                      </a:pPr>
                      <a:endParaRPr sz="1100">
                        <a:latin typeface="Times New Roman"/>
                        <a:cs typeface="Times New Roman"/>
                      </a:endParaRPr>
                    </a:p>
                    <a:p>
                      <a:pPr>
                        <a:lnSpc>
                          <a:spcPct val="100000"/>
                        </a:lnSpc>
                      </a:pPr>
                      <a:r>
                        <a:rPr sz="1100">
                          <a:latin typeface="Arial"/>
                          <a:cs typeface="Arial"/>
                        </a:rPr>
                        <a:t>Cecil</a:t>
                      </a:r>
                      <a:r>
                        <a:rPr sz="1100" spc="-5">
                          <a:latin typeface="Arial"/>
                          <a:cs typeface="Arial"/>
                        </a:rPr>
                        <a:t> </a:t>
                      </a:r>
                      <a:r>
                        <a:rPr sz="1100">
                          <a:latin typeface="Arial"/>
                          <a:cs typeface="Arial"/>
                        </a:rPr>
                        <a:t>W.</a:t>
                      </a:r>
                      <a:r>
                        <a:rPr sz="1100" spc="-70">
                          <a:latin typeface="Arial"/>
                          <a:cs typeface="Arial"/>
                        </a:rPr>
                        <a:t> </a:t>
                      </a:r>
                      <a:r>
                        <a:rPr sz="1100">
                          <a:latin typeface="Arial"/>
                          <a:cs typeface="Arial"/>
                        </a:rPr>
                        <a:t>Powell &amp;</a:t>
                      </a:r>
                      <a:r>
                        <a:rPr sz="1100" spc="30">
                          <a:latin typeface="Arial"/>
                          <a:cs typeface="Arial"/>
                        </a:rPr>
                        <a:t> </a:t>
                      </a:r>
                      <a:r>
                        <a:rPr sz="1100" spc="-10">
                          <a:latin typeface="Arial"/>
                          <a:cs typeface="Arial"/>
                        </a:rPr>
                        <a:t>Company</a:t>
                      </a:r>
                      <a:endParaRPr sz="1100">
                        <a:latin typeface="Arial"/>
                        <a:cs typeface="Arial"/>
                      </a:endParaRPr>
                    </a:p>
                  </a:txBody>
                  <a:tcPr marL="0" marR="0" marT="57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marL="1905">
                        <a:lnSpc>
                          <a:spcPct val="100000"/>
                        </a:lnSpc>
                        <a:spcBef>
                          <a:spcPts val="705"/>
                        </a:spcBef>
                      </a:pPr>
                      <a:r>
                        <a:rPr sz="1100">
                          <a:latin typeface="Arial"/>
                          <a:cs typeface="Arial"/>
                        </a:rPr>
                        <a:t>219</a:t>
                      </a:r>
                      <a:r>
                        <a:rPr sz="1100" spc="-80">
                          <a:latin typeface="Arial"/>
                          <a:cs typeface="Arial"/>
                        </a:rPr>
                        <a:t> </a:t>
                      </a:r>
                      <a:r>
                        <a:rPr sz="1100">
                          <a:latin typeface="Arial"/>
                          <a:cs typeface="Arial"/>
                        </a:rPr>
                        <a:t>N.</a:t>
                      </a:r>
                      <a:r>
                        <a:rPr sz="1100" spc="-10">
                          <a:latin typeface="Arial"/>
                          <a:cs typeface="Arial"/>
                        </a:rPr>
                        <a:t> </a:t>
                      </a:r>
                      <a:r>
                        <a:rPr sz="1100">
                          <a:latin typeface="Arial"/>
                          <a:cs typeface="Arial"/>
                        </a:rPr>
                        <a:t>Newnan</a:t>
                      </a:r>
                      <a:r>
                        <a:rPr sz="1100" spc="-15">
                          <a:latin typeface="Arial"/>
                          <a:cs typeface="Arial"/>
                        </a:rPr>
                        <a:t> </a:t>
                      </a:r>
                      <a:r>
                        <a:rPr sz="1100">
                          <a:latin typeface="Arial"/>
                          <a:cs typeface="Arial"/>
                        </a:rPr>
                        <a:t>Street,</a:t>
                      </a:r>
                      <a:r>
                        <a:rPr sz="1100" spc="-70">
                          <a:latin typeface="Arial"/>
                          <a:cs typeface="Arial"/>
                        </a:rPr>
                        <a:t> </a:t>
                      </a:r>
                      <a:r>
                        <a:rPr sz="1100">
                          <a:latin typeface="Arial"/>
                          <a:cs typeface="Arial"/>
                        </a:rPr>
                        <a:t>Jacksonville,</a:t>
                      </a:r>
                      <a:r>
                        <a:rPr sz="1100" spc="-5">
                          <a:latin typeface="Arial"/>
                          <a:cs typeface="Arial"/>
                        </a:rPr>
                        <a:t> </a:t>
                      </a:r>
                      <a:r>
                        <a:rPr sz="1100" spc="-25">
                          <a:latin typeface="Arial"/>
                          <a:cs typeface="Arial"/>
                        </a:rPr>
                        <a:t>FL</a:t>
                      </a:r>
                      <a:endParaRPr sz="1100">
                        <a:latin typeface="Arial"/>
                        <a:cs typeface="Arial"/>
                      </a:endParaRPr>
                    </a:p>
                    <a:p>
                      <a:pPr marL="1905">
                        <a:lnSpc>
                          <a:spcPct val="100000"/>
                        </a:lnSpc>
                        <a:spcBef>
                          <a:spcPts val="30"/>
                        </a:spcBef>
                      </a:pPr>
                      <a:r>
                        <a:rPr sz="1100" spc="-10">
                          <a:latin typeface="Arial"/>
                          <a:cs typeface="Arial"/>
                        </a:rPr>
                        <a:t>32202</a:t>
                      </a:r>
                      <a:endParaRPr sz="1100">
                        <a:latin typeface="Arial"/>
                        <a:cs typeface="Arial"/>
                      </a:endParaRPr>
                    </a:p>
                  </a:txBody>
                  <a:tcPr marL="0" marR="0" marT="8952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nSpc>
                          <a:spcPct val="100000"/>
                        </a:lnSpc>
                        <a:spcBef>
                          <a:spcPts val="45"/>
                        </a:spcBef>
                      </a:pPr>
                      <a:endParaRPr sz="1100">
                        <a:latin typeface="Times New Roman"/>
                        <a:cs typeface="Times New Roman"/>
                      </a:endParaRPr>
                    </a:p>
                    <a:p>
                      <a:pPr algn="ctr">
                        <a:lnSpc>
                          <a:spcPct val="100000"/>
                        </a:lnSpc>
                      </a:pPr>
                      <a:r>
                        <a:rPr sz="1100" spc="-20">
                          <a:latin typeface="Arial"/>
                          <a:cs typeface="Arial"/>
                        </a:rPr>
                        <a:t>904-353-3181</a:t>
                      </a:r>
                      <a:endParaRPr sz="1100">
                        <a:latin typeface="Arial"/>
                        <a:cs typeface="Arial"/>
                      </a:endParaRPr>
                    </a:p>
                  </a:txBody>
                  <a:tcPr marL="0" marR="0" marT="57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gn="ctr">
                        <a:lnSpc>
                          <a:spcPct val="100000"/>
                        </a:lnSpc>
                      </a:pPr>
                      <a:endParaRPr lang="en-US" sz="1200">
                        <a:latin typeface="Times New Roman"/>
                        <a:cs typeface="Times New Roman"/>
                      </a:endParaRPr>
                    </a:p>
                    <a:p>
                      <a:pPr lvl="0" algn="ctr">
                        <a:lnSpc>
                          <a:spcPct val="100000"/>
                        </a:lnSpc>
                        <a:buNone/>
                      </a:pPr>
                      <a:r>
                        <a:rPr lang="en-US" sz="1100">
                          <a:latin typeface="Arial"/>
                          <a:cs typeface="Times New Roman"/>
                        </a:rPr>
                        <a:t>Sue Esser</a:t>
                      </a:r>
                      <a:endParaRPr sz="1100">
                        <a:latin typeface="Arial"/>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nSpc>
                          <a:spcPct val="100000"/>
                        </a:lnSpc>
                        <a:spcBef>
                          <a:spcPts val="45"/>
                        </a:spcBef>
                      </a:pPr>
                      <a:endParaRPr sz="1100">
                        <a:latin typeface="Times New Roman"/>
                        <a:cs typeface="Times New Roman"/>
                      </a:endParaRPr>
                    </a:p>
                    <a:p>
                      <a:pPr marL="6350">
                        <a:lnSpc>
                          <a:spcPct val="100000"/>
                        </a:lnSpc>
                      </a:pPr>
                      <a:r>
                        <a:rPr sz="1100" u="sng" spc="-10">
                          <a:solidFill>
                            <a:srgbClr val="44B3E6"/>
                          </a:solidFill>
                          <a:uFill>
                            <a:solidFill>
                              <a:srgbClr val="44B3E6"/>
                            </a:solidFill>
                          </a:uFill>
                          <a:latin typeface="Arial"/>
                          <a:cs typeface="Arial"/>
                          <a:hlinkClick r:id="rId3"/>
                        </a:rPr>
                        <a:t>www.cwpowellins.com</a:t>
                      </a:r>
                      <a:endParaRPr sz="1100">
                        <a:latin typeface="Arial"/>
                        <a:cs typeface="Arial"/>
                      </a:endParaRPr>
                    </a:p>
                  </a:txBody>
                  <a:tcPr marL="0" marR="0" marT="57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extLst>
                  <a:ext uri="{0D108BD9-81ED-4DB2-BD59-A6C34878D82A}">
                    <a16:rowId xmlns:a16="http://schemas.microsoft.com/office/drawing/2014/main" val="10002"/>
                  </a:ext>
                </a:extLst>
              </a:tr>
              <a:tr h="499069">
                <a:tc>
                  <a:txBody>
                    <a:bodyPr/>
                    <a:lstStyle/>
                    <a:p>
                      <a:pPr>
                        <a:lnSpc>
                          <a:spcPct val="100000"/>
                        </a:lnSpc>
                        <a:spcBef>
                          <a:spcPts val="50"/>
                        </a:spcBef>
                      </a:pPr>
                      <a:endParaRPr sz="1100">
                        <a:latin typeface="Times New Roman"/>
                        <a:cs typeface="Times New Roman"/>
                      </a:endParaRPr>
                    </a:p>
                    <a:p>
                      <a:pPr>
                        <a:lnSpc>
                          <a:spcPct val="100000"/>
                        </a:lnSpc>
                      </a:pPr>
                      <a:r>
                        <a:rPr sz="1100">
                          <a:latin typeface="Arial"/>
                          <a:cs typeface="Arial"/>
                        </a:rPr>
                        <a:t>Harden</a:t>
                      </a:r>
                      <a:r>
                        <a:rPr sz="1100" spc="-15">
                          <a:latin typeface="Arial"/>
                          <a:cs typeface="Arial"/>
                        </a:rPr>
                        <a:t> </a:t>
                      </a:r>
                      <a:r>
                        <a:rPr sz="1100">
                          <a:latin typeface="Arial"/>
                          <a:cs typeface="Arial"/>
                        </a:rPr>
                        <a:t>and</a:t>
                      </a:r>
                      <a:r>
                        <a:rPr sz="1100" spc="-15">
                          <a:latin typeface="Arial"/>
                          <a:cs typeface="Arial"/>
                        </a:rPr>
                        <a:t> </a:t>
                      </a:r>
                      <a:r>
                        <a:rPr sz="1100" spc="-10">
                          <a:latin typeface="Arial"/>
                          <a:cs typeface="Arial"/>
                        </a:rPr>
                        <a:t>Associates</a:t>
                      </a:r>
                      <a:endParaRPr sz="1100">
                        <a:latin typeface="Arial"/>
                        <a:cs typeface="Arial"/>
                      </a:endParaRPr>
                    </a:p>
                  </a:txBody>
                  <a:tcPr marL="0" marR="0" marT="634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5CECE"/>
                    </a:solidFill>
                  </a:tcPr>
                </a:tc>
                <a:tc>
                  <a:txBody>
                    <a:bodyPr/>
                    <a:lstStyle/>
                    <a:p>
                      <a:pPr marL="1905">
                        <a:lnSpc>
                          <a:spcPct val="100000"/>
                        </a:lnSpc>
                        <a:spcBef>
                          <a:spcPts val="710"/>
                        </a:spcBef>
                      </a:pPr>
                      <a:r>
                        <a:rPr sz="1100">
                          <a:latin typeface="Arial"/>
                          <a:cs typeface="Arial"/>
                        </a:rPr>
                        <a:t>501</a:t>
                      </a:r>
                      <a:r>
                        <a:rPr sz="1100" spc="-65">
                          <a:latin typeface="Arial"/>
                          <a:cs typeface="Arial"/>
                        </a:rPr>
                        <a:t> </a:t>
                      </a:r>
                      <a:r>
                        <a:rPr sz="1100">
                          <a:latin typeface="Arial"/>
                          <a:cs typeface="Arial"/>
                        </a:rPr>
                        <a:t>Riverside </a:t>
                      </a:r>
                      <a:r>
                        <a:rPr sz="1100" spc="-10">
                          <a:latin typeface="Arial"/>
                          <a:cs typeface="Arial"/>
                        </a:rPr>
                        <a:t>Avenue,</a:t>
                      </a:r>
                      <a:r>
                        <a:rPr sz="1100" spc="80">
                          <a:latin typeface="Arial"/>
                          <a:cs typeface="Arial"/>
                        </a:rPr>
                        <a:t> </a:t>
                      </a:r>
                      <a:r>
                        <a:rPr sz="1100">
                          <a:latin typeface="Arial"/>
                          <a:cs typeface="Arial"/>
                        </a:rPr>
                        <a:t>Suite</a:t>
                      </a:r>
                      <a:r>
                        <a:rPr sz="1100" spc="-65">
                          <a:latin typeface="Arial"/>
                          <a:cs typeface="Arial"/>
                        </a:rPr>
                        <a:t> </a:t>
                      </a:r>
                      <a:r>
                        <a:rPr sz="1100" spc="-20">
                          <a:latin typeface="Arial"/>
                          <a:cs typeface="Arial"/>
                        </a:rPr>
                        <a:t>1000,</a:t>
                      </a:r>
                      <a:endParaRPr sz="1100">
                        <a:latin typeface="Arial"/>
                        <a:cs typeface="Arial"/>
                      </a:endParaRPr>
                    </a:p>
                    <a:p>
                      <a:pPr marL="1905">
                        <a:lnSpc>
                          <a:spcPct val="100000"/>
                        </a:lnSpc>
                        <a:spcBef>
                          <a:spcPts val="30"/>
                        </a:spcBef>
                      </a:pPr>
                      <a:r>
                        <a:rPr sz="1100">
                          <a:latin typeface="Arial"/>
                          <a:cs typeface="Arial"/>
                        </a:rPr>
                        <a:t>Jacksonville,</a:t>
                      </a:r>
                      <a:r>
                        <a:rPr sz="1100" spc="-15">
                          <a:latin typeface="Arial"/>
                          <a:cs typeface="Arial"/>
                        </a:rPr>
                        <a:t> </a:t>
                      </a:r>
                      <a:r>
                        <a:rPr sz="1100">
                          <a:latin typeface="Arial"/>
                          <a:cs typeface="Arial"/>
                        </a:rPr>
                        <a:t>FL</a:t>
                      </a:r>
                      <a:r>
                        <a:rPr sz="1100" spc="-75">
                          <a:latin typeface="Arial"/>
                          <a:cs typeface="Arial"/>
                        </a:rPr>
                        <a:t> </a:t>
                      </a:r>
                      <a:r>
                        <a:rPr sz="1100" spc="-10">
                          <a:latin typeface="Arial"/>
                          <a:cs typeface="Arial"/>
                        </a:rPr>
                        <a:t>32202</a:t>
                      </a:r>
                      <a:endParaRPr sz="1100">
                        <a:latin typeface="Arial"/>
                        <a:cs typeface="Arial"/>
                      </a:endParaRPr>
                    </a:p>
                  </a:txBody>
                  <a:tcPr marL="0" marR="0" marT="9016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5CECE"/>
                    </a:solidFill>
                  </a:tcPr>
                </a:tc>
                <a:tc>
                  <a:txBody>
                    <a:bodyPr/>
                    <a:lstStyle/>
                    <a:p>
                      <a:pPr>
                        <a:lnSpc>
                          <a:spcPct val="100000"/>
                        </a:lnSpc>
                        <a:spcBef>
                          <a:spcPts val="50"/>
                        </a:spcBef>
                      </a:pPr>
                      <a:endParaRPr sz="1100">
                        <a:latin typeface="Times New Roman"/>
                        <a:cs typeface="Times New Roman"/>
                      </a:endParaRPr>
                    </a:p>
                    <a:p>
                      <a:pPr algn="ctr">
                        <a:lnSpc>
                          <a:spcPct val="100000"/>
                        </a:lnSpc>
                      </a:pPr>
                      <a:r>
                        <a:rPr sz="1100" spc="-20">
                          <a:latin typeface="Arial"/>
                          <a:cs typeface="Arial"/>
                        </a:rPr>
                        <a:t>904-354-3785</a:t>
                      </a:r>
                      <a:endParaRPr sz="1100">
                        <a:latin typeface="Arial"/>
                        <a:cs typeface="Arial"/>
                      </a:endParaRPr>
                    </a:p>
                  </a:txBody>
                  <a:tcPr marL="0" marR="0" marT="634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5CECE"/>
                    </a:solidFill>
                  </a:tcPr>
                </a:tc>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5CECE"/>
                    </a:solidFill>
                  </a:tcPr>
                </a:tc>
                <a:tc>
                  <a:txBody>
                    <a:bodyPr/>
                    <a:lstStyle/>
                    <a:p>
                      <a:pPr>
                        <a:lnSpc>
                          <a:spcPct val="100000"/>
                        </a:lnSpc>
                        <a:spcBef>
                          <a:spcPts val="50"/>
                        </a:spcBef>
                      </a:pPr>
                      <a:endParaRPr sz="1100">
                        <a:latin typeface="Times New Roman"/>
                        <a:cs typeface="Times New Roman"/>
                      </a:endParaRPr>
                    </a:p>
                    <a:p>
                      <a:pPr marL="6350">
                        <a:lnSpc>
                          <a:spcPct val="100000"/>
                        </a:lnSpc>
                      </a:pPr>
                      <a:r>
                        <a:rPr sz="1100" u="sng" spc="-10">
                          <a:solidFill>
                            <a:srgbClr val="44B3E6"/>
                          </a:solidFill>
                          <a:uFill>
                            <a:solidFill>
                              <a:srgbClr val="44B3E6"/>
                            </a:solidFill>
                          </a:uFill>
                          <a:latin typeface="Arial"/>
                          <a:cs typeface="Arial"/>
                          <a:hlinkClick r:id="rId4"/>
                        </a:rPr>
                        <a:t>www.hardeninsight.com</a:t>
                      </a:r>
                      <a:endParaRPr sz="1100">
                        <a:latin typeface="Arial"/>
                        <a:cs typeface="Arial"/>
                      </a:endParaRPr>
                    </a:p>
                  </a:txBody>
                  <a:tcPr marL="0" marR="0" marT="634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5CECE"/>
                    </a:solidFill>
                  </a:tcPr>
                </a:tc>
                <a:extLst>
                  <a:ext uri="{0D108BD9-81ED-4DB2-BD59-A6C34878D82A}">
                    <a16:rowId xmlns:a16="http://schemas.microsoft.com/office/drawing/2014/main" val="10003"/>
                  </a:ext>
                </a:extLst>
              </a:tr>
              <a:tr h="636853">
                <a:tc>
                  <a:txBody>
                    <a:bodyPr/>
                    <a:lstStyle/>
                    <a:p>
                      <a:pPr>
                        <a:lnSpc>
                          <a:spcPct val="100000"/>
                        </a:lnSpc>
                        <a:spcBef>
                          <a:spcPts val="20"/>
                        </a:spcBef>
                      </a:pPr>
                      <a:endParaRPr sz="1600">
                        <a:latin typeface="Times New Roman"/>
                        <a:cs typeface="Times New Roman"/>
                      </a:endParaRPr>
                    </a:p>
                    <a:p>
                      <a:pPr>
                        <a:lnSpc>
                          <a:spcPct val="100000"/>
                        </a:lnSpc>
                      </a:pPr>
                      <a:r>
                        <a:rPr sz="1100">
                          <a:latin typeface="Arial"/>
                          <a:cs typeface="Arial"/>
                        </a:rPr>
                        <a:t>Haynes</a:t>
                      </a:r>
                      <a:r>
                        <a:rPr sz="1100" spc="55">
                          <a:latin typeface="Arial"/>
                          <a:cs typeface="Arial"/>
                        </a:rPr>
                        <a:t> </a:t>
                      </a:r>
                      <a:r>
                        <a:rPr sz="1100">
                          <a:latin typeface="Arial"/>
                          <a:cs typeface="Arial"/>
                        </a:rPr>
                        <a:t>Peters</a:t>
                      </a:r>
                      <a:r>
                        <a:rPr sz="1100" spc="-75">
                          <a:latin typeface="Arial"/>
                          <a:cs typeface="Arial"/>
                        </a:rPr>
                        <a:t> </a:t>
                      </a:r>
                      <a:r>
                        <a:rPr sz="1100">
                          <a:latin typeface="Arial"/>
                          <a:cs typeface="Arial"/>
                        </a:rPr>
                        <a:t>&amp;</a:t>
                      </a:r>
                      <a:r>
                        <a:rPr sz="1100" spc="-40">
                          <a:latin typeface="Arial"/>
                          <a:cs typeface="Arial"/>
                        </a:rPr>
                        <a:t> </a:t>
                      </a:r>
                      <a:r>
                        <a:rPr sz="1100">
                          <a:latin typeface="Arial"/>
                          <a:cs typeface="Arial"/>
                        </a:rPr>
                        <a:t>Bond</a:t>
                      </a:r>
                      <a:r>
                        <a:rPr sz="1100" spc="-65">
                          <a:latin typeface="Arial"/>
                          <a:cs typeface="Arial"/>
                        </a:rPr>
                        <a:t> </a:t>
                      </a:r>
                      <a:r>
                        <a:rPr sz="1100" spc="-10">
                          <a:latin typeface="Arial"/>
                          <a:cs typeface="Arial"/>
                        </a:rPr>
                        <a:t>Company</a:t>
                      </a:r>
                      <a:endParaRPr sz="1100">
                        <a:latin typeface="Arial"/>
                        <a:cs typeface="Arial"/>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nSpc>
                          <a:spcPct val="100000"/>
                        </a:lnSpc>
                        <a:spcBef>
                          <a:spcPts val="50"/>
                        </a:spcBef>
                      </a:pPr>
                      <a:endParaRPr sz="1000">
                        <a:latin typeface="Times New Roman"/>
                        <a:cs typeface="Times New Roman"/>
                      </a:endParaRPr>
                    </a:p>
                    <a:p>
                      <a:pPr marL="1905">
                        <a:lnSpc>
                          <a:spcPct val="100000"/>
                        </a:lnSpc>
                      </a:pPr>
                      <a:r>
                        <a:rPr sz="1100">
                          <a:latin typeface="Arial"/>
                          <a:cs typeface="Arial"/>
                        </a:rPr>
                        <a:t>1000</a:t>
                      </a:r>
                      <a:r>
                        <a:rPr sz="1100" spc="-10">
                          <a:latin typeface="Arial"/>
                          <a:cs typeface="Arial"/>
                        </a:rPr>
                        <a:t> </a:t>
                      </a:r>
                      <a:r>
                        <a:rPr sz="1100">
                          <a:latin typeface="Arial"/>
                          <a:cs typeface="Arial"/>
                        </a:rPr>
                        <a:t>Riverside</a:t>
                      </a:r>
                      <a:r>
                        <a:rPr sz="1100" spc="-75">
                          <a:latin typeface="Arial"/>
                          <a:cs typeface="Arial"/>
                        </a:rPr>
                        <a:t> </a:t>
                      </a:r>
                      <a:r>
                        <a:rPr sz="1100">
                          <a:latin typeface="Arial"/>
                          <a:cs typeface="Arial"/>
                        </a:rPr>
                        <a:t>Ave,</a:t>
                      </a:r>
                      <a:r>
                        <a:rPr sz="1100" spc="5">
                          <a:latin typeface="Arial"/>
                          <a:cs typeface="Arial"/>
                        </a:rPr>
                        <a:t> </a:t>
                      </a:r>
                      <a:r>
                        <a:rPr sz="1100">
                          <a:latin typeface="Arial"/>
                          <a:cs typeface="Arial"/>
                        </a:rPr>
                        <a:t>Suite</a:t>
                      </a:r>
                      <a:r>
                        <a:rPr sz="1100" spc="-10">
                          <a:latin typeface="Arial"/>
                          <a:cs typeface="Arial"/>
                        </a:rPr>
                        <a:t> </a:t>
                      </a:r>
                      <a:r>
                        <a:rPr sz="1100" spc="-20">
                          <a:latin typeface="Arial"/>
                          <a:cs typeface="Arial"/>
                        </a:rPr>
                        <a:t>500,</a:t>
                      </a:r>
                      <a:endParaRPr sz="1100">
                        <a:latin typeface="Arial"/>
                        <a:cs typeface="Arial"/>
                      </a:endParaRPr>
                    </a:p>
                    <a:p>
                      <a:pPr marL="1905">
                        <a:lnSpc>
                          <a:spcPct val="100000"/>
                        </a:lnSpc>
                        <a:spcBef>
                          <a:spcPts val="35"/>
                        </a:spcBef>
                      </a:pPr>
                      <a:r>
                        <a:rPr sz="1100">
                          <a:latin typeface="Arial"/>
                          <a:cs typeface="Arial"/>
                        </a:rPr>
                        <a:t>Jacksonville,</a:t>
                      </a:r>
                      <a:r>
                        <a:rPr sz="1100" spc="-15">
                          <a:latin typeface="Arial"/>
                          <a:cs typeface="Arial"/>
                        </a:rPr>
                        <a:t> </a:t>
                      </a:r>
                      <a:r>
                        <a:rPr sz="1100">
                          <a:latin typeface="Arial"/>
                          <a:cs typeface="Arial"/>
                        </a:rPr>
                        <a:t>FL</a:t>
                      </a:r>
                      <a:r>
                        <a:rPr sz="1100" spc="-75">
                          <a:latin typeface="Arial"/>
                          <a:cs typeface="Arial"/>
                        </a:rPr>
                        <a:t> </a:t>
                      </a:r>
                      <a:r>
                        <a:rPr sz="1100" spc="-10">
                          <a:latin typeface="Arial"/>
                          <a:cs typeface="Arial"/>
                        </a:rPr>
                        <a:t>32204</a:t>
                      </a:r>
                      <a:endParaRPr sz="1100">
                        <a:latin typeface="Arial"/>
                        <a:cs typeface="Arial"/>
                      </a:endParaRPr>
                    </a:p>
                  </a:txBody>
                  <a:tcPr marL="0" marR="0" marT="634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nSpc>
                          <a:spcPct val="100000"/>
                        </a:lnSpc>
                        <a:spcBef>
                          <a:spcPts val="20"/>
                        </a:spcBef>
                      </a:pPr>
                      <a:endParaRPr sz="1600">
                        <a:latin typeface="Times New Roman"/>
                        <a:cs typeface="Times New Roman"/>
                      </a:endParaRPr>
                    </a:p>
                    <a:p>
                      <a:pPr algn="ctr">
                        <a:lnSpc>
                          <a:spcPct val="100000"/>
                        </a:lnSpc>
                      </a:pPr>
                      <a:r>
                        <a:rPr lang="en-US" sz="1100" spc="-20">
                          <a:latin typeface="Arial"/>
                          <a:cs typeface="Arial"/>
                        </a:rPr>
                        <a:t>904-421-8600</a:t>
                      </a:r>
                      <a:endParaRPr sz="1100">
                        <a:latin typeface="Arial"/>
                        <a:cs typeface="Arial"/>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gn="ctr">
                        <a:lnSpc>
                          <a:spcPct val="100000"/>
                        </a:lnSpc>
                        <a:spcBef>
                          <a:spcPts val="20"/>
                        </a:spcBef>
                      </a:pPr>
                      <a:endParaRPr lang="en-US" sz="1100">
                        <a:latin typeface="Arial"/>
                        <a:cs typeface="Times New Roman"/>
                      </a:endParaRPr>
                    </a:p>
                    <a:p>
                      <a:pPr lvl="0" algn="ctr">
                        <a:lnSpc>
                          <a:spcPct val="100000"/>
                        </a:lnSpc>
                        <a:spcBef>
                          <a:spcPts val="20"/>
                        </a:spcBef>
                        <a:buNone/>
                      </a:pPr>
                      <a:r>
                        <a:rPr lang="en-US" sz="1100">
                          <a:latin typeface="Arial"/>
                          <a:cs typeface="Times New Roman"/>
                        </a:rPr>
                        <a:t>Tiffany Peterson</a:t>
                      </a:r>
                      <a:endParaRPr sz="1100">
                        <a:latin typeface="Arial"/>
                        <a:cs typeface="Times New Roman"/>
                      </a:endParaRPr>
                    </a:p>
                    <a:p>
                      <a:pPr marL="5080" algn="ctr">
                        <a:lnSpc>
                          <a:spcPct val="100000"/>
                        </a:lnSpc>
                      </a:pPr>
                      <a:r>
                        <a:rPr sz="1100" u="sng" spc="-10">
                          <a:solidFill>
                            <a:srgbClr val="44B3E6"/>
                          </a:solidFill>
                          <a:uFill>
                            <a:solidFill>
                              <a:srgbClr val="44B3E6"/>
                            </a:solidFill>
                          </a:uFill>
                          <a:latin typeface="Arial"/>
                          <a:cs typeface="Arial"/>
                          <a:hlinkClick r:id="rId5"/>
                        </a:rPr>
                        <a:t>info@hpbins.net</a:t>
                      </a:r>
                      <a:endParaRPr sz="1100">
                        <a:latin typeface="Arial"/>
                        <a:cs typeface="Arial"/>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nSpc>
                          <a:spcPct val="100000"/>
                        </a:lnSpc>
                        <a:spcBef>
                          <a:spcPts val="20"/>
                        </a:spcBef>
                      </a:pPr>
                      <a:endParaRPr sz="1600">
                        <a:latin typeface="Times New Roman"/>
                        <a:cs typeface="Times New Roman"/>
                      </a:endParaRPr>
                    </a:p>
                    <a:p>
                      <a:pPr marL="6350">
                        <a:lnSpc>
                          <a:spcPct val="100000"/>
                        </a:lnSpc>
                      </a:pPr>
                      <a:r>
                        <a:rPr sz="1100" u="sng" spc="-10">
                          <a:solidFill>
                            <a:srgbClr val="44B3E6"/>
                          </a:solidFill>
                          <a:uFill>
                            <a:solidFill>
                              <a:srgbClr val="44B3E6"/>
                            </a:solidFill>
                          </a:uFill>
                          <a:latin typeface="Arial"/>
                          <a:cs typeface="Arial"/>
                          <a:hlinkClick r:id="rId6"/>
                        </a:rPr>
                        <a:t>www.hpbins.net/commercialinsurance</a:t>
                      </a:r>
                      <a:endParaRPr sz="1100">
                        <a:latin typeface="Arial"/>
                        <a:cs typeface="Arial"/>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extLst>
                  <a:ext uri="{0D108BD9-81ED-4DB2-BD59-A6C34878D82A}">
                    <a16:rowId xmlns:a16="http://schemas.microsoft.com/office/drawing/2014/main" val="10004"/>
                  </a:ext>
                </a:extLst>
              </a:tr>
              <a:tr h="267313">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solidFill>
                      <a:srgbClr val="F5CECE"/>
                    </a:solidFill>
                  </a:tcPr>
                </a:tc>
                <a:tc>
                  <a:txBody>
                    <a:bodyPr/>
                    <a:lstStyle/>
                    <a:p>
                      <a:pPr marL="1905">
                        <a:lnSpc>
                          <a:spcPts val="1270"/>
                        </a:lnSpc>
                        <a:spcBef>
                          <a:spcPts val="735"/>
                        </a:spcBef>
                      </a:pPr>
                      <a:r>
                        <a:rPr sz="1100">
                          <a:latin typeface="Arial"/>
                          <a:cs typeface="Arial"/>
                        </a:rPr>
                        <a:t>P.O.</a:t>
                      </a:r>
                      <a:r>
                        <a:rPr sz="1100" spc="-95">
                          <a:latin typeface="Arial"/>
                          <a:cs typeface="Arial"/>
                        </a:rPr>
                        <a:t> </a:t>
                      </a:r>
                      <a:r>
                        <a:rPr sz="1100">
                          <a:latin typeface="Arial"/>
                          <a:cs typeface="Arial"/>
                        </a:rPr>
                        <a:t>Box</a:t>
                      </a:r>
                      <a:r>
                        <a:rPr sz="1100" spc="-80">
                          <a:latin typeface="Arial"/>
                          <a:cs typeface="Arial"/>
                        </a:rPr>
                        <a:t> </a:t>
                      </a:r>
                      <a:r>
                        <a:rPr sz="1100">
                          <a:latin typeface="Arial"/>
                          <a:cs typeface="Arial"/>
                        </a:rPr>
                        <a:t>12263,</a:t>
                      </a:r>
                      <a:r>
                        <a:rPr sz="1100" spc="10">
                          <a:latin typeface="Arial"/>
                          <a:cs typeface="Arial"/>
                        </a:rPr>
                        <a:t> </a:t>
                      </a:r>
                      <a:r>
                        <a:rPr sz="1100">
                          <a:latin typeface="Arial"/>
                          <a:cs typeface="Arial"/>
                        </a:rPr>
                        <a:t>Jacksonville,</a:t>
                      </a:r>
                      <a:r>
                        <a:rPr sz="1100" spc="90">
                          <a:latin typeface="Arial"/>
                          <a:cs typeface="Arial"/>
                        </a:rPr>
                        <a:t> </a:t>
                      </a:r>
                      <a:r>
                        <a:rPr sz="1100">
                          <a:latin typeface="Arial"/>
                          <a:cs typeface="Arial"/>
                        </a:rPr>
                        <a:t>FL</a:t>
                      </a:r>
                      <a:r>
                        <a:rPr sz="1100" spc="-60">
                          <a:latin typeface="Arial"/>
                          <a:cs typeface="Arial"/>
                        </a:rPr>
                        <a:t> </a:t>
                      </a:r>
                      <a:r>
                        <a:rPr sz="1100">
                          <a:latin typeface="Arial"/>
                          <a:cs typeface="Arial"/>
                        </a:rPr>
                        <a:t>32209</a:t>
                      </a:r>
                      <a:r>
                        <a:rPr sz="1100" spc="300">
                          <a:latin typeface="Arial"/>
                          <a:cs typeface="Arial"/>
                        </a:rPr>
                        <a:t> </a:t>
                      </a:r>
                      <a:r>
                        <a:rPr sz="1100" spc="-50">
                          <a:latin typeface="Arial"/>
                          <a:cs typeface="Arial"/>
                        </a:rPr>
                        <a:t>/</a:t>
                      </a:r>
                      <a:endParaRPr sz="1100">
                        <a:latin typeface="Arial"/>
                        <a:cs typeface="Arial"/>
                      </a:endParaRPr>
                    </a:p>
                  </a:txBody>
                  <a:tcPr marL="0" marR="0" marT="93337" marB="0">
                    <a:lnL w="12700">
                      <a:solidFill>
                        <a:srgbClr val="FFFFFF"/>
                      </a:solidFill>
                      <a:prstDash val="solid"/>
                    </a:lnL>
                    <a:lnR w="12700">
                      <a:solidFill>
                        <a:srgbClr val="FFFFFF"/>
                      </a:solidFill>
                      <a:prstDash val="solid"/>
                    </a:lnR>
                    <a:lnT w="12700">
                      <a:solidFill>
                        <a:srgbClr val="FFFFFF"/>
                      </a:solidFill>
                      <a:prstDash val="solid"/>
                    </a:lnT>
                    <a:solidFill>
                      <a:srgbClr val="F5CECE"/>
                    </a:solidFill>
                  </a:tcPr>
                </a:tc>
                <a:tc>
                  <a:txBody>
                    <a:bodyPr/>
                    <a:lstStyle/>
                    <a:p>
                      <a:pPr algn="ctr">
                        <a:lnSpc>
                          <a:spcPts val="1270"/>
                        </a:lnSpc>
                        <a:spcBef>
                          <a:spcPts val="735"/>
                        </a:spcBef>
                      </a:pPr>
                      <a:r>
                        <a:rPr sz="1100" spc="-20">
                          <a:latin typeface="Arial"/>
                          <a:cs typeface="Arial"/>
                        </a:rPr>
                        <a:t>904-764-</a:t>
                      </a:r>
                      <a:endParaRPr sz="1100">
                        <a:latin typeface="Arial"/>
                        <a:cs typeface="Arial"/>
                      </a:endParaRPr>
                    </a:p>
                  </a:txBody>
                  <a:tcPr marL="0" marR="0" marT="93337" marB="0">
                    <a:lnL w="12700">
                      <a:solidFill>
                        <a:srgbClr val="FFFFFF"/>
                      </a:solidFill>
                      <a:prstDash val="solid"/>
                    </a:lnL>
                    <a:lnR w="12700">
                      <a:solidFill>
                        <a:srgbClr val="FFFFFF"/>
                      </a:solidFill>
                      <a:prstDash val="solid"/>
                    </a:lnR>
                    <a:lnT w="12700">
                      <a:solidFill>
                        <a:srgbClr val="FFFFFF"/>
                      </a:solidFill>
                      <a:prstDash val="solid"/>
                    </a:lnT>
                    <a:solidFill>
                      <a:srgbClr val="F5CECE"/>
                    </a:solidFill>
                  </a:tcPr>
                </a:tc>
                <a:tc>
                  <a:txBody>
                    <a:bodyPr/>
                    <a:lstStyle/>
                    <a:p>
                      <a:pPr algn="ctr">
                        <a:lnSpc>
                          <a:spcPct val="100000"/>
                        </a:lnSpc>
                      </a:pPr>
                      <a:r>
                        <a:rPr lang="en-US" sz="1100">
                          <a:latin typeface="Arial"/>
                          <a:cs typeface="Times New Roman"/>
                        </a:rPr>
                        <a:t>James Sanders</a:t>
                      </a:r>
                      <a:endParaRPr sz="1100">
                        <a:latin typeface="Arial"/>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solidFill>
                      <a:srgbClr val="F5CECE"/>
                    </a:solidFill>
                  </a:tcPr>
                </a:tc>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solidFill>
                      <a:srgbClr val="F5CECE"/>
                    </a:solidFill>
                  </a:tcPr>
                </a:tc>
                <a:extLst>
                  <a:ext uri="{0D108BD9-81ED-4DB2-BD59-A6C34878D82A}">
                    <a16:rowId xmlns:a16="http://schemas.microsoft.com/office/drawing/2014/main" val="10005"/>
                  </a:ext>
                </a:extLst>
              </a:tr>
              <a:tr h="168896">
                <a:tc>
                  <a:txBody>
                    <a:bodyPr/>
                    <a:lstStyle/>
                    <a:p>
                      <a:pPr>
                        <a:lnSpc>
                          <a:spcPts val="1230"/>
                        </a:lnSpc>
                      </a:pPr>
                      <a:r>
                        <a:rPr sz="1100">
                          <a:latin typeface="Arial"/>
                          <a:cs typeface="Arial"/>
                        </a:rPr>
                        <a:t>Rumlin</a:t>
                      </a:r>
                      <a:r>
                        <a:rPr sz="1100" spc="-30">
                          <a:latin typeface="Arial"/>
                          <a:cs typeface="Arial"/>
                        </a:rPr>
                        <a:t> </a:t>
                      </a:r>
                      <a:r>
                        <a:rPr sz="1100">
                          <a:latin typeface="Arial"/>
                          <a:cs typeface="Arial"/>
                        </a:rPr>
                        <a:t>Insurance</a:t>
                      </a:r>
                      <a:r>
                        <a:rPr sz="1100" spc="-30">
                          <a:latin typeface="Arial"/>
                          <a:cs typeface="Arial"/>
                        </a:rPr>
                        <a:t> </a:t>
                      </a:r>
                      <a:r>
                        <a:rPr sz="1100" spc="-10">
                          <a:latin typeface="Arial"/>
                          <a:cs typeface="Arial"/>
                        </a:rPr>
                        <a:t>Agency</a:t>
                      </a:r>
                      <a:endParaRPr sz="1100">
                        <a:latin typeface="Arial"/>
                        <a:cs typeface="Arial"/>
                      </a:endParaRPr>
                    </a:p>
                  </a:txBody>
                  <a:tcPr marL="0" marR="0" marT="0" marB="0">
                    <a:lnL w="12700">
                      <a:solidFill>
                        <a:srgbClr val="FFFFFF"/>
                      </a:solidFill>
                      <a:prstDash val="solid"/>
                    </a:lnL>
                    <a:lnR w="12700">
                      <a:solidFill>
                        <a:srgbClr val="FFFFFF"/>
                      </a:solidFill>
                      <a:prstDash val="solid"/>
                    </a:lnR>
                    <a:solidFill>
                      <a:srgbClr val="F5CECE"/>
                    </a:solidFill>
                  </a:tcPr>
                </a:tc>
                <a:tc>
                  <a:txBody>
                    <a:bodyPr/>
                    <a:lstStyle/>
                    <a:p>
                      <a:pPr marL="1905">
                        <a:lnSpc>
                          <a:spcPts val="1230"/>
                        </a:lnSpc>
                      </a:pPr>
                      <a:r>
                        <a:rPr sz="1100">
                          <a:latin typeface="Arial"/>
                          <a:cs typeface="Arial"/>
                        </a:rPr>
                        <a:t>5600</a:t>
                      </a:r>
                      <a:r>
                        <a:rPr sz="1100" spc="15">
                          <a:latin typeface="Arial"/>
                          <a:cs typeface="Arial"/>
                        </a:rPr>
                        <a:t> </a:t>
                      </a:r>
                      <a:r>
                        <a:rPr sz="1100">
                          <a:latin typeface="Arial"/>
                          <a:cs typeface="Arial"/>
                        </a:rPr>
                        <a:t>New</a:t>
                      </a:r>
                      <a:r>
                        <a:rPr sz="1100" spc="-20">
                          <a:latin typeface="Arial"/>
                          <a:cs typeface="Arial"/>
                        </a:rPr>
                        <a:t> </a:t>
                      </a:r>
                      <a:r>
                        <a:rPr sz="1100">
                          <a:latin typeface="Arial"/>
                          <a:cs typeface="Arial"/>
                        </a:rPr>
                        <a:t>Kings</a:t>
                      </a:r>
                      <a:r>
                        <a:rPr sz="1100" spc="5">
                          <a:latin typeface="Arial"/>
                          <a:cs typeface="Arial"/>
                        </a:rPr>
                        <a:t> </a:t>
                      </a:r>
                      <a:r>
                        <a:rPr sz="1100">
                          <a:latin typeface="Arial"/>
                          <a:cs typeface="Arial"/>
                        </a:rPr>
                        <a:t>Road</a:t>
                      </a:r>
                      <a:r>
                        <a:rPr sz="1100" spc="-55">
                          <a:latin typeface="Arial"/>
                          <a:cs typeface="Arial"/>
                        </a:rPr>
                        <a:t> </a:t>
                      </a:r>
                      <a:r>
                        <a:rPr sz="1100">
                          <a:latin typeface="Arial"/>
                          <a:cs typeface="Arial"/>
                        </a:rPr>
                        <a:t>#4</a:t>
                      </a:r>
                      <a:r>
                        <a:rPr sz="1100" spc="-55">
                          <a:latin typeface="Arial"/>
                          <a:cs typeface="Arial"/>
                        </a:rPr>
                        <a:t> </a:t>
                      </a:r>
                      <a:r>
                        <a:rPr sz="1100">
                          <a:latin typeface="Arial"/>
                          <a:cs typeface="Arial"/>
                        </a:rPr>
                        <a:t>/</a:t>
                      </a:r>
                      <a:r>
                        <a:rPr sz="1100" spc="260">
                          <a:latin typeface="Arial"/>
                          <a:cs typeface="Arial"/>
                        </a:rPr>
                        <a:t> </a:t>
                      </a:r>
                      <a:r>
                        <a:rPr sz="1100">
                          <a:latin typeface="Arial"/>
                          <a:cs typeface="Arial"/>
                        </a:rPr>
                        <a:t>12627</a:t>
                      </a:r>
                      <a:r>
                        <a:rPr sz="1100" spc="20">
                          <a:latin typeface="Arial"/>
                          <a:cs typeface="Arial"/>
                        </a:rPr>
                        <a:t> </a:t>
                      </a:r>
                      <a:r>
                        <a:rPr sz="1100" spc="-25">
                          <a:latin typeface="Arial"/>
                          <a:cs typeface="Arial"/>
                        </a:rPr>
                        <a:t>San</a:t>
                      </a:r>
                      <a:endParaRPr sz="1100">
                        <a:latin typeface="Arial"/>
                        <a:cs typeface="Arial"/>
                      </a:endParaRPr>
                    </a:p>
                  </a:txBody>
                  <a:tcPr marL="0" marR="0" marT="0" marB="0">
                    <a:lnL w="12700">
                      <a:solidFill>
                        <a:srgbClr val="FFFFFF"/>
                      </a:solidFill>
                      <a:prstDash val="solid"/>
                    </a:lnL>
                    <a:lnR w="12700">
                      <a:solidFill>
                        <a:srgbClr val="FFFFFF"/>
                      </a:solidFill>
                      <a:prstDash val="solid"/>
                    </a:lnR>
                    <a:solidFill>
                      <a:srgbClr val="F5CECE"/>
                    </a:solidFill>
                  </a:tcPr>
                </a:tc>
                <a:tc>
                  <a:txBody>
                    <a:bodyPr/>
                    <a:lstStyle/>
                    <a:p>
                      <a:pPr marL="6350" algn="ctr">
                        <a:lnSpc>
                          <a:spcPts val="1230"/>
                        </a:lnSpc>
                        <a:tabLst>
                          <a:tab pos="511175" algn="l"/>
                        </a:tabLst>
                      </a:pPr>
                      <a:r>
                        <a:rPr sz="1100" spc="-20">
                          <a:latin typeface="Arial"/>
                          <a:cs typeface="Arial"/>
                        </a:rPr>
                        <a:t>1753</a:t>
                      </a:r>
                      <a:r>
                        <a:rPr sz="1100">
                          <a:latin typeface="Arial"/>
                          <a:cs typeface="Arial"/>
                        </a:rPr>
                        <a:t>	</a:t>
                      </a:r>
                      <a:r>
                        <a:rPr sz="1100" spc="-20">
                          <a:latin typeface="Arial"/>
                          <a:cs typeface="Arial"/>
                        </a:rPr>
                        <a:t>904-292-</a:t>
                      </a:r>
                      <a:endParaRPr sz="1100">
                        <a:latin typeface="Arial"/>
                        <a:cs typeface="Arial"/>
                      </a:endParaRPr>
                    </a:p>
                  </a:txBody>
                  <a:tcPr marL="0" marR="0" marT="0" marB="0">
                    <a:lnL w="12700">
                      <a:solidFill>
                        <a:srgbClr val="FFFFFF"/>
                      </a:solidFill>
                      <a:prstDash val="solid"/>
                    </a:lnL>
                    <a:lnR w="12700">
                      <a:solidFill>
                        <a:srgbClr val="FFFFFF"/>
                      </a:solidFill>
                      <a:prstDash val="solid"/>
                    </a:lnR>
                    <a:solidFill>
                      <a:srgbClr val="F5CECE"/>
                    </a:solidFill>
                  </a:tcPr>
                </a:tc>
                <a:tc>
                  <a:txBody>
                    <a:bodyPr/>
                    <a:lstStyle/>
                    <a:p>
                      <a:pPr marL="5080" algn="ctr">
                        <a:lnSpc>
                          <a:spcPts val="1230"/>
                        </a:lnSpc>
                      </a:pPr>
                      <a:r>
                        <a:rPr sz="1100" u="sng" spc="-10">
                          <a:solidFill>
                            <a:srgbClr val="44B3E6"/>
                          </a:solidFill>
                          <a:uFill>
                            <a:solidFill>
                              <a:srgbClr val="44B3E6"/>
                            </a:solidFill>
                          </a:uFill>
                          <a:latin typeface="Arial"/>
                          <a:cs typeface="Arial"/>
                          <a:hlinkClick r:id="rId7"/>
                        </a:rPr>
                        <a:t>jsanders@rumlinins.com</a:t>
                      </a:r>
                      <a:endParaRPr sz="1100">
                        <a:latin typeface="Arial"/>
                        <a:cs typeface="Arial"/>
                      </a:endParaRPr>
                    </a:p>
                  </a:txBody>
                  <a:tcPr marL="0" marR="0" marT="0" marB="0">
                    <a:lnL w="12700">
                      <a:solidFill>
                        <a:srgbClr val="FFFFFF"/>
                      </a:solidFill>
                      <a:prstDash val="solid"/>
                    </a:lnL>
                    <a:lnR w="12700">
                      <a:solidFill>
                        <a:srgbClr val="FFFFFF"/>
                      </a:solidFill>
                      <a:prstDash val="solid"/>
                    </a:lnR>
                    <a:solidFill>
                      <a:srgbClr val="F5CECE"/>
                    </a:solidFill>
                  </a:tcPr>
                </a:tc>
                <a:tc>
                  <a:txBody>
                    <a:bodyPr/>
                    <a:lstStyle/>
                    <a:p>
                      <a:pPr marL="6350">
                        <a:lnSpc>
                          <a:spcPts val="1230"/>
                        </a:lnSpc>
                      </a:pPr>
                      <a:r>
                        <a:rPr sz="1100" u="sng" spc="-10">
                          <a:solidFill>
                            <a:srgbClr val="44B3E6"/>
                          </a:solidFill>
                          <a:uFill>
                            <a:solidFill>
                              <a:srgbClr val="44B3E6"/>
                            </a:solidFill>
                          </a:uFill>
                          <a:latin typeface="Arial"/>
                          <a:cs typeface="Arial"/>
                          <a:hlinkClick r:id="rId8"/>
                        </a:rPr>
                        <a:t>www.rumlinins.com</a:t>
                      </a:r>
                      <a:endParaRPr sz="1100">
                        <a:latin typeface="Arial"/>
                        <a:cs typeface="Arial"/>
                      </a:endParaRPr>
                    </a:p>
                  </a:txBody>
                  <a:tcPr marL="0" marR="0" marT="0" marB="0">
                    <a:lnL w="12700">
                      <a:solidFill>
                        <a:srgbClr val="FFFFFF"/>
                      </a:solidFill>
                      <a:prstDash val="solid"/>
                    </a:lnL>
                    <a:lnR w="12700">
                      <a:solidFill>
                        <a:srgbClr val="FFFFFF"/>
                      </a:solidFill>
                      <a:prstDash val="solid"/>
                    </a:lnR>
                    <a:solidFill>
                      <a:srgbClr val="F5CECE"/>
                    </a:solidFill>
                  </a:tcPr>
                </a:tc>
                <a:extLst>
                  <a:ext uri="{0D108BD9-81ED-4DB2-BD59-A6C34878D82A}">
                    <a16:rowId xmlns:a16="http://schemas.microsoft.com/office/drawing/2014/main" val="10006"/>
                  </a:ext>
                </a:extLst>
              </a:tr>
              <a:tr h="232391">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B w="12700">
                      <a:solidFill>
                        <a:srgbClr val="FFFFFF"/>
                      </a:solidFill>
                      <a:prstDash val="solid"/>
                    </a:lnB>
                    <a:solidFill>
                      <a:srgbClr val="F5CECE"/>
                    </a:solidFill>
                  </a:tcPr>
                </a:tc>
                <a:tc>
                  <a:txBody>
                    <a:bodyPr/>
                    <a:lstStyle/>
                    <a:p>
                      <a:pPr marL="1905">
                        <a:lnSpc>
                          <a:spcPts val="1250"/>
                        </a:lnSpc>
                      </a:pPr>
                      <a:r>
                        <a:rPr sz="1100">
                          <a:latin typeface="Arial"/>
                          <a:cs typeface="Arial"/>
                        </a:rPr>
                        <a:t>Jose</a:t>
                      </a:r>
                      <a:r>
                        <a:rPr sz="1100" spc="-35">
                          <a:latin typeface="Arial"/>
                          <a:cs typeface="Arial"/>
                        </a:rPr>
                        <a:t> </a:t>
                      </a:r>
                      <a:r>
                        <a:rPr sz="1100">
                          <a:latin typeface="Arial"/>
                          <a:cs typeface="Arial"/>
                        </a:rPr>
                        <a:t>Blvd</a:t>
                      </a:r>
                      <a:r>
                        <a:rPr sz="1100" spc="40">
                          <a:latin typeface="Arial"/>
                          <a:cs typeface="Arial"/>
                        </a:rPr>
                        <a:t> </a:t>
                      </a:r>
                      <a:r>
                        <a:rPr sz="1100">
                          <a:latin typeface="Arial"/>
                          <a:cs typeface="Arial"/>
                        </a:rPr>
                        <a:t>#</a:t>
                      </a:r>
                      <a:r>
                        <a:rPr sz="1100" spc="-35">
                          <a:latin typeface="Arial"/>
                          <a:cs typeface="Arial"/>
                        </a:rPr>
                        <a:t> </a:t>
                      </a:r>
                      <a:r>
                        <a:rPr sz="1100" spc="-25">
                          <a:latin typeface="Arial"/>
                          <a:cs typeface="Arial"/>
                        </a:rPr>
                        <a:t>204</a:t>
                      </a:r>
                      <a:endParaRPr sz="1100">
                        <a:latin typeface="Arial"/>
                        <a:cs typeface="Arial"/>
                      </a:endParaRPr>
                    </a:p>
                  </a:txBody>
                  <a:tcPr marL="0" marR="0" marT="0" marB="0">
                    <a:lnL w="12700">
                      <a:solidFill>
                        <a:srgbClr val="FFFFFF"/>
                      </a:solidFill>
                      <a:prstDash val="solid"/>
                    </a:lnL>
                    <a:lnR w="12700">
                      <a:solidFill>
                        <a:srgbClr val="FFFFFF"/>
                      </a:solidFill>
                      <a:prstDash val="solid"/>
                    </a:lnR>
                    <a:lnB w="12700">
                      <a:solidFill>
                        <a:srgbClr val="FFFFFF"/>
                      </a:solidFill>
                      <a:prstDash val="solid"/>
                    </a:lnB>
                    <a:solidFill>
                      <a:srgbClr val="F5CECE"/>
                    </a:solidFill>
                  </a:tcPr>
                </a:tc>
                <a:tc>
                  <a:txBody>
                    <a:bodyPr/>
                    <a:lstStyle/>
                    <a:p>
                      <a:pPr algn="ctr">
                        <a:lnSpc>
                          <a:spcPts val="1250"/>
                        </a:lnSpc>
                      </a:pPr>
                      <a:r>
                        <a:rPr sz="1100" spc="-20">
                          <a:latin typeface="Arial"/>
                          <a:cs typeface="Arial"/>
                        </a:rPr>
                        <a:t>2794</a:t>
                      </a:r>
                      <a:endParaRPr sz="1100">
                        <a:latin typeface="Arial"/>
                        <a:cs typeface="Arial"/>
                      </a:endParaRPr>
                    </a:p>
                  </a:txBody>
                  <a:tcPr marL="0" marR="0" marT="0" marB="0">
                    <a:lnL w="12700">
                      <a:solidFill>
                        <a:srgbClr val="FFFFFF"/>
                      </a:solidFill>
                      <a:prstDash val="solid"/>
                    </a:lnL>
                    <a:lnR w="12700">
                      <a:solidFill>
                        <a:srgbClr val="FFFFFF"/>
                      </a:solidFill>
                      <a:prstDash val="solid"/>
                    </a:lnR>
                    <a:lnB w="12700">
                      <a:solidFill>
                        <a:srgbClr val="FFFFFF"/>
                      </a:solidFill>
                      <a:prstDash val="solid"/>
                    </a:lnB>
                    <a:solidFill>
                      <a:srgbClr val="F5CECE"/>
                    </a:solidFill>
                  </a:tcPr>
                </a:tc>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B w="12700">
                      <a:solidFill>
                        <a:srgbClr val="FFFFFF"/>
                      </a:solidFill>
                      <a:prstDash val="solid"/>
                    </a:lnB>
                    <a:solidFill>
                      <a:srgbClr val="F5CECE"/>
                    </a:solidFill>
                  </a:tcPr>
                </a:tc>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B w="12700">
                      <a:solidFill>
                        <a:srgbClr val="FFFFFF"/>
                      </a:solidFill>
                      <a:prstDash val="solid"/>
                    </a:lnB>
                    <a:solidFill>
                      <a:srgbClr val="F5CECE"/>
                    </a:solidFill>
                  </a:tcPr>
                </a:tc>
                <a:extLst>
                  <a:ext uri="{0D108BD9-81ED-4DB2-BD59-A6C34878D82A}">
                    <a16:rowId xmlns:a16="http://schemas.microsoft.com/office/drawing/2014/main" val="10007"/>
                  </a:ext>
                </a:extLst>
              </a:tr>
              <a:tr h="636853">
                <a:tc>
                  <a:txBody>
                    <a:bodyPr/>
                    <a:lstStyle/>
                    <a:p>
                      <a:pPr>
                        <a:lnSpc>
                          <a:spcPct val="100000"/>
                        </a:lnSpc>
                        <a:spcBef>
                          <a:spcPts val="35"/>
                        </a:spcBef>
                      </a:pPr>
                      <a:endParaRPr sz="1600">
                        <a:latin typeface="Times New Roman"/>
                        <a:cs typeface="Times New Roman"/>
                      </a:endParaRPr>
                    </a:p>
                    <a:p>
                      <a:pPr>
                        <a:lnSpc>
                          <a:spcPct val="100000"/>
                        </a:lnSpc>
                      </a:pPr>
                      <a:r>
                        <a:rPr sz="1100">
                          <a:latin typeface="Arial"/>
                          <a:cs typeface="Arial"/>
                        </a:rPr>
                        <a:t>Shapiro</a:t>
                      </a:r>
                      <a:r>
                        <a:rPr sz="1100" spc="40">
                          <a:latin typeface="Arial"/>
                          <a:cs typeface="Arial"/>
                        </a:rPr>
                        <a:t> </a:t>
                      </a:r>
                      <a:r>
                        <a:rPr sz="1100" spc="-10">
                          <a:latin typeface="Arial"/>
                          <a:cs typeface="Arial"/>
                        </a:rPr>
                        <a:t>Insurance</a:t>
                      </a:r>
                      <a:r>
                        <a:rPr sz="1100" spc="-30">
                          <a:latin typeface="Arial"/>
                          <a:cs typeface="Arial"/>
                        </a:rPr>
                        <a:t> </a:t>
                      </a:r>
                      <a:r>
                        <a:rPr sz="1100" spc="-20">
                          <a:latin typeface="Arial"/>
                          <a:cs typeface="Arial"/>
                        </a:rPr>
                        <a:t>Group</a:t>
                      </a:r>
                      <a:endParaRPr sz="1100">
                        <a:latin typeface="Arial"/>
                        <a:cs typeface="Arial"/>
                      </a:endParaRPr>
                    </a:p>
                  </a:txBody>
                  <a:tcPr marL="0" marR="0" marT="44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nSpc>
                          <a:spcPct val="100000"/>
                        </a:lnSpc>
                        <a:spcBef>
                          <a:spcPts val="10"/>
                        </a:spcBef>
                      </a:pPr>
                      <a:endParaRPr sz="1100">
                        <a:latin typeface="Times New Roman"/>
                        <a:cs typeface="Times New Roman"/>
                      </a:endParaRPr>
                    </a:p>
                    <a:p>
                      <a:pPr marL="1905">
                        <a:lnSpc>
                          <a:spcPct val="100000"/>
                        </a:lnSpc>
                      </a:pPr>
                      <a:r>
                        <a:rPr sz="1100">
                          <a:latin typeface="Arial"/>
                          <a:cs typeface="Arial"/>
                        </a:rPr>
                        <a:t>9313</a:t>
                      </a:r>
                      <a:r>
                        <a:rPr sz="1100" spc="-5">
                          <a:latin typeface="Arial"/>
                          <a:cs typeface="Arial"/>
                        </a:rPr>
                        <a:t> </a:t>
                      </a:r>
                      <a:r>
                        <a:rPr sz="1100">
                          <a:latin typeface="Arial"/>
                          <a:cs typeface="Arial"/>
                        </a:rPr>
                        <a:t>Old</a:t>
                      </a:r>
                      <a:r>
                        <a:rPr sz="1100" spc="-110">
                          <a:latin typeface="Arial"/>
                          <a:cs typeface="Arial"/>
                        </a:rPr>
                        <a:t> </a:t>
                      </a:r>
                      <a:r>
                        <a:rPr sz="1100">
                          <a:latin typeface="Arial"/>
                          <a:cs typeface="Arial"/>
                        </a:rPr>
                        <a:t>Kings Road</a:t>
                      </a:r>
                      <a:r>
                        <a:rPr sz="1100" spc="-55">
                          <a:latin typeface="Arial"/>
                          <a:cs typeface="Arial"/>
                        </a:rPr>
                        <a:t> </a:t>
                      </a:r>
                      <a:r>
                        <a:rPr sz="1100">
                          <a:latin typeface="Arial"/>
                          <a:cs typeface="Arial"/>
                        </a:rPr>
                        <a:t>S,</a:t>
                      </a:r>
                      <a:r>
                        <a:rPr sz="1100" spc="-50">
                          <a:latin typeface="Arial"/>
                          <a:cs typeface="Arial"/>
                        </a:rPr>
                        <a:t> </a:t>
                      </a:r>
                      <a:r>
                        <a:rPr sz="1100">
                          <a:latin typeface="Arial"/>
                          <a:cs typeface="Arial"/>
                        </a:rPr>
                        <a:t>Jacksonville,</a:t>
                      </a:r>
                      <a:r>
                        <a:rPr sz="1100" spc="95">
                          <a:latin typeface="Arial"/>
                          <a:cs typeface="Arial"/>
                        </a:rPr>
                        <a:t> </a:t>
                      </a:r>
                      <a:r>
                        <a:rPr sz="1100" spc="-25">
                          <a:latin typeface="Arial"/>
                          <a:cs typeface="Arial"/>
                        </a:rPr>
                        <a:t>FL</a:t>
                      </a:r>
                      <a:endParaRPr sz="1100">
                        <a:latin typeface="Arial"/>
                        <a:cs typeface="Arial"/>
                      </a:endParaRPr>
                    </a:p>
                    <a:p>
                      <a:pPr marL="1905">
                        <a:lnSpc>
                          <a:spcPct val="100000"/>
                        </a:lnSpc>
                        <a:spcBef>
                          <a:spcPts val="30"/>
                        </a:spcBef>
                      </a:pPr>
                      <a:r>
                        <a:rPr sz="1100" spc="-10">
                          <a:latin typeface="Arial"/>
                          <a:cs typeface="Arial"/>
                        </a:rPr>
                        <a:t>32257</a:t>
                      </a:r>
                      <a:endParaRPr sz="1100">
                        <a:latin typeface="Arial"/>
                        <a:cs typeface="Arial"/>
                      </a:endParaRPr>
                    </a:p>
                  </a:txBody>
                  <a:tcPr marL="0" marR="0" marT="12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nSpc>
                          <a:spcPct val="100000"/>
                        </a:lnSpc>
                        <a:spcBef>
                          <a:spcPts val="35"/>
                        </a:spcBef>
                      </a:pPr>
                      <a:endParaRPr sz="1600">
                        <a:latin typeface="Times New Roman"/>
                        <a:cs typeface="Times New Roman"/>
                      </a:endParaRPr>
                    </a:p>
                    <a:p>
                      <a:pPr algn="ctr">
                        <a:lnSpc>
                          <a:spcPct val="100000"/>
                        </a:lnSpc>
                      </a:pPr>
                      <a:r>
                        <a:rPr sz="1100" spc="-20">
                          <a:latin typeface="Arial"/>
                          <a:cs typeface="Arial"/>
                        </a:rPr>
                        <a:t>800-563-5467</a:t>
                      </a:r>
                      <a:endParaRPr sz="1100">
                        <a:latin typeface="Arial"/>
                        <a:cs typeface="Arial"/>
                      </a:endParaRPr>
                    </a:p>
                  </a:txBody>
                  <a:tcPr marL="0" marR="0" marT="44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gn="ctr">
                        <a:lnSpc>
                          <a:spcPct val="100000"/>
                        </a:lnSpc>
                        <a:spcBef>
                          <a:spcPts val="35"/>
                        </a:spcBef>
                      </a:pPr>
                      <a:r>
                        <a:rPr lang="en-US" sz="1600">
                          <a:latin typeface="Times New Roman"/>
                          <a:cs typeface="Times New Roman"/>
                        </a:rPr>
                        <a:t>J</a:t>
                      </a:r>
                      <a:r>
                        <a:rPr lang="en-US" sz="1100">
                          <a:latin typeface="Arial"/>
                          <a:cs typeface="Times New Roman"/>
                        </a:rPr>
                        <a:t>odi Griffis</a:t>
                      </a:r>
                      <a:endParaRPr sz="1100">
                        <a:latin typeface="Arial"/>
                        <a:cs typeface="Times New Roman"/>
                      </a:endParaRPr>
                    </a:p>
                    <a:p>
                      <a:pPr marL="5080" algn="ctr">
                        <a:lnSpc>
                          <a:spcPct val="100000"/>
                        </a:lnSpc>
                      </a:pPr>
                      <a:r>
                        <a:rPr sz="1100" u="sng" spc="-10">
                          <a:solidFill>
                            <a:srgbClr val="44B3E6"/>
                          </a:solidFill>
                          <a:uFill>
                            <a:solidFill>
                              <a:srgbClr val="44B3E6"/>
                            </a:solidFill>
                          </a:uFill>
                          <a:latin typeface="Arial"/>
                          <a:cs typeface="Arial"/>
                          <a:hlinkClick r:id="rId9"/>
                        </a:rPr>
                        <a:t>info@insuresig.com</a:t>
                      </a:r>
                      <a:endParaRPr sz="1100">
                        <a:latin typeface="Arial"/>
                        <a:cs typeface="Arial"/>
                      </a:endParaRPr>
                    </a:p>
                  </a:txBody>
                  <a:tcPr marL="0" marR="0" marT="44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tc>
                  <a:txBody>
                    <a:bodyPr/>
                    <a:lstStyle/>
                    <a:p>
                      <a:pPr>
                        <a:lnSpc>
                          <a:spcPct val="100000"/>
                        </a:lnSpc>
                        <a:spcBef>
                          <a:spcPts val="35"/>
                        </a:spcBef>
                      </a:pPr>
                      <a:endParaRPr sz="1600">
                        <a:latin typeface="Times New Roman"/>
                        <a:cs typeface="Times New Roman"/>
                      </a:endParaRPr>
                    </a:p>
                    <a:p>
                      <a:pPr marL="6350">
                        <a:lnSpc>
                          <a:spcPct val="100000"/>
                        </a:lnSpc>
                      </a:pPr>
                      <a:r>
                        <a:rPr sz="1100" u="sng" spc="-10">
                          <a:solidFill>
                            <a:srgbClr val="44B3E6"/>
                          </a:solidFill>
                          <a:uFill>
                            <a:solidFill>
                              <a:srgbClr val="44B3E6"/>
                            </a:solidFill>
                          </a:uFill>
                          <a:latin typeface="Arial"/>
                          <a:cs typeface="Arial"/>
                          <a:hlinkClick r:id="rId10"/>
                        </a:rPr>
                        <a:t>www.shapiroinsurancegroup.com</a:t>
                      </a:r>
                      <a:endParaRPr sz="1100">
                        <a:latin typeface="Arial"/>
                        <a:cs typeface="Arial"/>
                      </a:endParaRPr>
                    </a:p>
                  </a:txBody>
                  <a:tcPr marL="0" marR="0" marT="44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8"/>
                    </a:solidFill>
                  </a:tcPr>
                </a:tc>
                <a:extLst>
                  <a:ext uri="{0D108BD9-81ED-4DB2-BD59-A6C34878D82A}">
                    <a16:rowId xmlns:a16="http://schemas.microsoft.com/office/drawing/2014/main" val="10008"/>
                  </a:ext>
                </a:extLst>
              </a:tr>
            </a:tbl>
          </a:graphicData>
        </a:graphic>
      </p:graphicFrame>
      <p:sp>
        <p:nvSpPr>
          <p:cNvPr id="72768" name="object 4">
            <a:extLst>
              <a:ext uri="{FF2B5EF4-FFF2-40B4-BE49-F238E27FC236}">
                <a16:creationId xmlns:a16="http://schemas.microsoft.com/office/drawing/2014/main" id="{0714D0CD-D74D-CD56-C02F-6B6ADF1D6E5D}"/>
              </a:ext>
            </a:extLst>
          </p:cNvPr>
          <p:cNvSpPr txBox="1">
            <a:spLocks noChangeArrowheads="1"/>
          </p:cNvSpPr>
          <p:nvPr/>
        </p:nvSpPr>
        <p:spPr bwMode="auto">
          <a:xfrm>
            <a:off x="341313" y="1338263"/>
            <a:ext cx="10467975" cy="465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3335" rIns="0" bIns="0" anchor="t">
            <a:spAutoFit/>
          </a:bodyPr>
          <a:lstStyle>
            <a:lvl1pPr marL="298450" indent="-285750">
              <a:tabLst>
                <a:tab pos="298450" algn="l"/>
              </a:tabLst>
              <a:defRPr>
                <a:solidFill>
                  <a:schemeClr val="tx1"/>
                </a:solidFill>
                <a:latin typeface="Arial" panose="020B0604020202020204" pitchFamily="34" charset="0"/>
              </a:defRPr>
            </a:lvl1pPr>
            <a:lvl2pPr marL="742950" indent="-285750">
              <a:tabLst>
                <a:tab pos="298450" algn="l"/>
              </a:tabLst>
              <a:defRPr>
                <a:solidFill>
                  <a:schemeClr val="tx1"/>
                </a:solidFill>
                <a:latin typeface="Arial" panose="020B0604020202020204" pitchFamily="34" charset="0"/>
              </a:defRPr>
            </a:lvl2pPr>
            <a:lvl3pPr marL="1143000" indent="-228600">
              <a:tabLst>
                <a:tab pos="298450" algn="l"/>
              </a:tabLst>
              <a:defRPr>
                <a:solidFill>
                  <a:schemeClr val="tx1"/>
                </a:solidFill>
                <a:latin typeface="Arial" panose="020B0604020202020204" pitchFamily="34" charset="0"/>
              </a:defRPr>
            </a:lvl3pPr>
            <a:lvl4pPr marL="1600200" indent="-228600">
              <a:tabLst>
                <a:tab pos="298450" algn="l"/>
              </a:tabLst>
              <a:defRPr>
                <a:solidFill>
                  <a:schemeClr val="tx1"/>
                </a:solidFill>
                <a:latin typeface="Arial" panose="020B0604020202020204" pitchFamily="34" charset="0"/>
              </a:defRPr>
            </a:lvl4pPr>
            <a:lvl5pPr marL="2057400" indent="-228600">
              <a:tabLst>
                <a:tab pos="29845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9845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9845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9845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98450" algn="l"/>
              </a:tabLst>
              <a:defRPr>
                <a:solidFill>
                  <a:schemeClr val="tx1"/>
                </a:solidFill>
                <a:latin typeface="Arial" panose="020B0604020202020204" pitchFamily="34" charset="0"/>
              </a:defRPr>
            </a:lvl9pPr>
          </a:lstStyle>
          <a:p>
            <a:pPr eaLnBrk="1" hangingPunct="1">
              <a:lnSpc>
                <a:spcPct val="101000"/>
              </a:lnSpc>
              <a:spcBef>
                <a:spcPts val="100"/>
              </a:spcBef>
              <a:buFont typeface="Arial" panose="020B0604020202020204" pitchFamily="34" charset="0"/>
              <a:buChar char="•"/>
            </a:pPr>
            <a:r>
              <a:rPr lang="en-US" altLang="en-US" sz="1500" b="1">
                <a:solidFill>
                  <a:srgbClr val="006FC0"/>
                </a:solidFill>
                <a:latin typeface="Arial"/>
                <a:cs typeface="Arial"/>
              </a:rPr>
              <a:t>If you are interested in shopping for a new insurance carrier, the chart below shows a listing of Insurance Carriers that </a:t>
            </a:r>
            <a:r>
              <a:rPr lang="en-US" sz="1500" b="1">
                <a:solidFill>
                  <a:srgbClr val="006FC0"/>
                </a:solidFill>
                <a:latin typeface="Arial"/>
                <a:cs typeface="Arial"/>
              </a:rPr>
              <a:t>are known to provide coverage that meets the City of Jacksonville's requirements.</a:t>
            </a:r>
            <a:endParaRPr lang="en-US" altLang="en-US" sz="1500">
              <a:solidFill>
                <a:srgbClr val="000000"/>
              </a:solidFill>
              <a:latin typeface="Arial"/>
              <a:cs typeface="Arial"/>
            </a:endParaRPr>
          </a:p>
        </p:txBody>
      </p:sp>
      <p:sp>
        <p:nvSpPr>
          <p:cNvPr id="4" name="Footer Placeholder 3">
            <a:extLst>
              <a:ext uri="{FF2B5EF4-FFF2-40B4-BE49-F238E27FC236}">
                <a16:creationId xmlns:a16="http://schemas.microsoft.com/office/drawing/2014/main" id="{AE15EE7D-DB6D-3A35-5E8F-117C1E152BD8}"/>
              </a:ext>
            </a:extLst>
          </p:cNvPr>
          <p:cNvSpPr>
            <a:spLocks noGrp="1"/>
          </p:cNvSpPr>
          <p:nvPr>
            <p:ph type="ftr" sz="quarter" idx="10"/>
          </p:nvPr>
        </p:nvSpPr>
        <p:spPr/>
        <p:txBody>
          <a:bodyPr/>
          <a:lstStyle/>
          <a:p>
            <a:pPr>
              <a:defRPr/>
            </a:pPr>
            <a:endParaRPr lang="en-US" spc="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object 2">
            <a:extLst>
              <a:ext uri="{FF2B5EF4-FFF2-40B4-BE49-F238E27FC236}">
                <a16:creationId xmlns:a16="http://schemas.microsoft.com/office/drawing/2014/main" id="{76DC4711-349D-EA87-35B1-F559B3ED95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36313" y="269875"/>
            <a:ext cx="7493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object 3">
            <a:extLst>
              <a:ext uri="{FF2B5EF4-FFF2-40B4-BE49-F238E27FC236}">
                <a16:creationId xmlns:a16="http://schemas.microsoft.com/office/drawing/2014/main" id="{FAD872D4-A27D-95E5-CB0F-3C983BA7BD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object 4">
            <a:extLst>
              <a:ext uri="{FF2B5EF4-FFF2-40B4-BE49-F238E27FC236}">
                <a16:creationId xmlns:a16="http://schemas.microsoft.com/office/drawing/2014/main" id="{91FA5C96-71F6-6774-EB77-2DDCE4CBAD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5725" y="1419225"/>
            <a:ext cx="4400550"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a:extLst>
              <a:ext uri="{FF2B5EF4-FFF2-40B4-BE49-F238E27FC236}">
                <a16:creationId xmlns:a16="http://schemas.microsoft.com/office/drawing/2014/main" id="{F578ABBC-5B29-45AC-C3CC-68B5872CE709}"/>
              </a:ext>
            </a:extLst>
          </p:cNvPr>
          <p:cNvSpPr>
            <a:spLocks noGrp="1"/>
          </p:cNvSpPr>
          <p:nvPr>
            <p:ph type="sldNum" sz="quarter" idx="12"/>
          </p:nvPr>
        </p:nvSpPr>
        <p:spPr/>
        <p:txBody>
          <a:bodyPr vert="horz" tIns="3175" rtlCol="0"/>
          <a:lstStyle/>
          <a:p>
            <a:pPr>
              <a:defRPr/>
            </a:pPr>
            <a:fld id="{7800871A-4A50-4F71-B606-1763C609B01A}" type="slidenum">
              <a:rPr/>
              <a:pPr>
                <a:defRPr/>
              </a:pPr>
              <a:t>42</a:t>
            </a:fld>
            <a:endParaRPr/>
          </a:p>
        </p:txBody>
      </p:sp>
      <p:sp>
        <p:nvSpPr>
          <p:cNvPr id="2" name="Footer Placeholder 1">
            <a:extLst>
              <a:ext uri="{FF2B5EF4-FFF2-40B4-BE49-F238E27FC236}">
                <a16:creationId xmlns:a16="http://schemas.microsoft.com/office/drawing/2014/main" id="{2F7AFC8F-A4C9-2B2A-EFC4-A81695BEB9D3}"/>
              </a:ext>
            </a:extLst>
          </p:cNvPr>
          <p:cNvSpPr>
            <a:spLocks noGrp="1"/>
          </p:cNvSpPr>
          <p:nvPr>
            <p:ph type="ftr" sz="quarter" idx="10"/>
          </p:nvPr>
        </p:nvSpPr>
        <p:spPr/>
        <p:txBody>
          <a:bodyPr/>
          <a:lstStyle/>
          <a:p>
            <a:pPr>
              <a:defRPr/>
            </a:pPr>
            <a:endParaRPr lang="en-US" spc="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663" name="Rectangle 2666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98603A-26BA-25D0-B6F3-57695EDFE738}"/>
              </a:ext>
            </a:extLst>
          </p:cNvPr>
          <p:cNvSpPr>
            <a:spLocks noGrp="1"/>
          </p:cNvSpPr>
          <p:nvPr>
            <p:ph type="title"/>
          </p:nvPr>
        </p:nvSpPr>
        <p:spPr>
          <a:xfrm>
            <a:off x="572493" y="238539"/>
            <a:ext cx="11018520" cy="1434415"/>
          </a:xfrm>
        </p:spPr>
        <p:txBody>
          <a:bodyPr vert="horz" lIns="91440" tIns="45720" rIns="91440" bIns="45720" rtlCol="0" anchor="b">
            <a:normAutofit/>
          </a:bodyPr>
          <a:lstStyle/>
          <a:p>
            <a:pPr eaLnBrk="1" fontAlgn="auto" hangingPunct="1">
              <a:lnSpc>
                <a:spcPct val="90000"/>
              </a:lnSpc>
              <a:spcAft>
                <a:spcPts val="0"/>
              </a:spcAft>
              <a:defRPr/>
            </a:pPr>
            <a:r>
              <a:rPr lang="en-US" sz="4600">
                <a:solidFill>
                  <a:schemeClr val="tx1"/>
                </a:solidFill>
              </a:rPr>
              <a:t> Required ACTIVITIES </a:t>
            </a:r>
            <a:br>
              <a:rPr lang="en-US" sz="4600">
                <a:solidFill>
                  <a:schemeClr val="tx1"/>
                </a:solidFill>
              </a:rPr>
            </a:br>
            <a:r>
              <a:rPr lang="en-US" sz="4600">
                <a:solidFill>
                  <a:schemeClr val="tx1"/>
                </a:solidFill>
              </a:rPr>
              <a:t> </a:t>
            </a:r>
          </a:p>
        </p:txBody>
      </p:sp>
      <p:sp>
        <p:nvSpPr>
          <p:cNvPr id="2666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B08A152E-8C13-FA31-9648-2C6E62BD2441}"/>
              </a:ext>
            </a:extLst>
          </p:cNvPr>
          <p:cNvSpPr>
            <a:spLocks noGrp="1"/>
          </p:cNvSpPr>
          <p:nvPr>
            <p:ph sz="quarter" idx="10"/>
          </p:nvPr>
        </p:nvSpPr>
        <p:spPr>
          <a:xfrm>
            <a:off x="618397" y="1814256"/>
            <a:ext cx="6713552" cy="4119172"/>
          </a:xfrm>
        </p:spPr>
        <p:txBody>
          <a:bodyPr vert="horz" lIns="91440" tIns="45720" rIns="91440" bIns="45720" rtlCol="0" anchor="t">
            <a:noAutofit/>
          </a:bodyPr>
          <a:lstStyle/>
          <a:p>
            <a:pPr marL="514350" indent="-285750" eaLnBrk="1" fontAlgn="auto" hangingPunct="1">
              <a:lnSpc>
                <a:spcPct val="90000"/>
              </a:lnSpc>
              <a:spcAft>
                <a:spcPts val="1200"/>
              </a:spcAft>
              <a:buClr>
                <a:schemeClr val="accent6"/>
              </a:buClr>
              <a:buFont typeface="Wingdings" panose="05000000000000000000" pitchFamily="2" charset="2"/>
              <a:buChar char="q"/>
              <a:defRPr/>
            </a:pPr>
            <a:r>
              <a:rPr lang="en-US" sz="1600" b="1">
                <a:solidFill>
                  <a:schemeClr val="tx1"/>
                </a:solidFill>
              </a:rPr>
              <a:t>Start Date</a:t>
            </a:r>
            <a:r>
              <a:rPr lang="en-US" sz="1600">
                <a:solidFill>
                  <a:schemeClr val="tx1"/>
                </a:solidFill>
              </a:rPr>
              <a:t> - Programs must begin by </a:t>
            </a:r>
            <a:r>
              <a:rPr lang="en-US" sz="1600" b="1">
                <a:solidFill>
                  <a:schemeClr val="tx1"/>
                </a:solidFill>
              </a:rPr>
              <a:t>August 24th , many of your programs are beginning on Aug. 22nd.</a:t>
            </a:r>
            <a:endParaRPr lang="en-US" sz="1600" b="1">
              <a:solidFill>
                <a:schemeClr val="tx1"/>
              </a:solidFill>
              <a:cs typeface="Arial"/>
            </a:endParaRPr>
          </a:p>
          <a:p>
            <a:pPr marL="228600" indent="-285750" eaLnBrk="1" fontAlgn="auto" hangingPunct="1">
              <a:lnSpc>
                <a:spcPct val="90000"/>
              </a:lnSpc>
              <a:spcAft>
                <a:spcPts val="1200"/>
              </a:spcAft>
              <a:buClr>
                <a:schemeClr val="accent6"/>
              </a:buClr>
              <a:buFont typeface="Wingdings" panose="05000000000000000000" pitchFamily="2" charset="2"/>
              <a:buChar char="q"/>
              <a:defRPr/>
            </a:pPr>
            <a:endParaRPr lang="en-US" sz="1600" b="1">
              <a:solidFill>
                <a:schemeClr val="tx1"/>
              </a:solidFill>
            </a:endParaRPr>
          </a:p>
          <a:p>
            <a:pPr marL="514350" indent="-285750" eaLnBrk="1" hangingPunct="1">
              <a:lnSpc>
                <a:spcPct val="90000"/>
              </a:lnSpc>
              <a:spcAft>
                <a:spcPts val="1200"/>
              </a:spcAft>
              <a:buClr>
                <a:schemeClr val="accent6"/>
              </a:buClr>
              <a:buFont typeface="Wingdings" panose="05000000000000000000" pitchFamily="2" charset="2"/>
              <a:buChar char="q"/>
              <a:defRPr/>
            </a:pPr>
            <a:r>
              <a:rPr lang="en-US" sz="1600" b="1">
                <a:solidFill>
                  <a:schemeClr val="tx1"/>
                </a:solidFill>
              </a:rPr>
              <a:t>Homework Assistance</a:t>
            </a:r>
            <a:r>
              <a:rPr lang="en-US" sz="1600">
                <a:solidFill>
                  <a:schemeClr val="tx1"/>
                </a:solidFill>
              </a:rPr>
              <a:t> (1 hour per day, delivered by a Certified Teacher).</a:t>
            </a:r>
            <a:endParaRPr lang="en-US" sz="1600">
              <a:solidFill>
                <a:schemeClr val="tx1"/>
              </a:solidFill>
              <a:cs typeface="Arial"/>
            </a:endParaRPr>
          </a:p>
          <a:p>
            <a:pPr marL="342900" indent="-285750" eaLnBrk="1" hangingPunct="1">
              <a:lnSpc>
                <a:spcPct val="90000"/>
              </a:lnSpc>
              <a:spcAft>
                <a:spcPts val="1200"/>
              </a:spcAft>
              <a:buClr>
                <a:schemeClr val="accent6"/>
              </a:buClr>
              <a:buFont typeface="Wingdings" panose="05000000000000000000" pitchFamily="2" charset="2"/>
              <a:buChar char="q"/>
              <a:defRPr/>
            </a:pPr>
            <a:endParaRPr lang="en-US" sz="1600">
              <a:solidFill>
                <a:schemeClr val="tx1"/>
              </a:solidFill>
            </a:endParaRPr>
          </a:p>
          <a:p>
            <a:pPr marL="514350" indent="-285750" eaLnBrk="1" hangingPunct="1">
              <a:lnSpc>
                <a:spcPct val="90000"/>
              </a:lnSpc>
              <a:spcAft>
                <a:spcPts val="1200"/>
              </a:spcAft>
              <a:buClr>
                <a:schemeClr val="accent6"/>
              </a:buClr>
              <a:buFont typeface="Wingdings" panose="05000000000000000000" pitchFamily="2" charset="2"/>
              <a:buChar char="q"/>
              <a:defRPr/>
            </a:pPr>
            <a:r>
              <a:rPr lang="en-US" sz="1600" b="1">
                <a:solidFill>
                  <a:schemeClr val="tx1"/>
                </a:solidFill>
              </a:rPr>
              <a:t>Supplemental Activities</a:t>
            </a:r>
            <a:r>
              <a:rPr lang="en-US" sz="1600">
                <a:solidFill>
                  <a:schemeClr val="tx1"/>
                </a:solidFill>
              </a:rPr>
              <a:t> – Fun, enrichment activities to round out the academics like STEAM, Digital Games, etc.</a:t>
            </a:r>
            <a:endParaRPr lang="en-US" sz="1600">
              <a:solidFill>
                <a:schemeClr val="tx1"/>
              </a:solidFill>
              <a:cs typeface="Arial"/>
            </a:endParaRPr>
          </a:p>
          <a:p>
            <a:pPr marL="228600" indent="-285750" eaLnBrk="1" hangingPunct="1">
              <a:lnSpc>
                <a:spcPct val="90000"/>
              </a:lnSpc>
              <a:spcAft>
                <a:spcPts val="1200"/>
              </a:spcAft>
              <a:buClr>
                <a:schemeClr val="accent6"/>
              </a:buClr>
              <a:buFont typeface="Wingdings" panose="05000000000000000000" pitchFamily="2" charset="2"/>
              <a:buChar char="q"/>
              <a:defRPr/>
            </a:pPr>
            <a:endParaRPr lang="en-US" sz="1600">
              <a:solidFill>
                <a:schemeClr val="tx1"/>
              </a:solidFill>
            </a:endParaRPr>
          </a:p>
          <a:p>
            <a:pPr marL="514350" indent="-285750" eaLnBrk="1" hangingPunct="1">
              <a:lnSpc>
                <a:spcPct val="90000"/>
              </a:lnSpc>
              <a:spcAft>
                <a:spcPts val="1200"/>
              </a:spcAft>
              <a:buClr>
                <a:schemeClr val="accent6"/>
              </a:buClr>
              <a:buFont typeface="Wingdings" panose="05000000000000000000" pitchFamily="2" charset="2"/>
              <a:buChar char="q"/>
              <a:defRPr/>
            </a:pPr>
            <a:r>
              <a:rPr lang="en-US" sz="1600" b="1">
                <a:solidFill>
                  <a:schemeClr val="tx1"/>
                </a:solidFill>
              </a:rPr>
              <a:t>Physical Fitness &amp; Nutritious Snacks, Meals – basketball, track, cheerleading.  </a:t>
            </a:r>
            <a:endParaRPr lang="en-US" sz="1600" b="1">
              <a:solidFill>
                <a:schemeClr val="tx1"/>
              </a:solidFill>
              <a:cs typeface="Arial"/>
            </a:endParaRPr>
          </a:p>
          <a:p>
            <a:pPr marL="228600" indent="-285750" eaLnBrk="1" hangingPunct="1">
              <a:lnSpc>
                <a:spcPct val="90000"/>
              </a:lnSpc>
              <a:spcAft>
                <a:spcPts val="1200"/>
              </a:spcAft>
              <a:buClr>
                <a:schemeClr val="accent6"/>
              </a:buClr>
              <a:buFont typeface="Wingdings" panose="05000000000000000000" pitchFamily="2" charset="2"/>
              <a:buChar char="q"/>
              <a:defRPr/>
            </a:pPr>
            <a:endParaRPr lang="en-US" sz="1600" b="1">
              <a:solidFill>
                <a:schemeClr val="tx1"/>
              </a:solidFill>
            </a:endParaRPr>
          </a:p>
          <a:p>
            <a:pPr marL="514350" indent="-285750" eaLnBrk="1" hangingPunct="1">
              <a:lnSpc>
                <a:spcPct val="90000"/>
              </a:lnSpc>
              <a:spcAft>
                <a:spcPts val="1200"/>
              </a:spcAft>
              <a:buClr>
                <a:schemeClr val="accent6"/>
              </a:buClr>
              <a:buFont typeface="Wingdings" panose="05000000000000000000" pitchFamily="2" charset="2"/>
              <a:buChar char="q"/>
              <a:defRPr/>
            </a:pPr>
            <a:r>
              <a:rPr lang="en-US" sz="1600" b="1">
                <a:solidFill>
                  <a:schemeClr val="tx1"/>
                </a:solidFill>
              </a:rPr>
              <a:t>Social Emotional Learning </a:t>
            </a:r>
            <a:r>
              <a:rPr lang="en-US" sz="1600">
                <a:solidFill>
                  <a:schemeClr val="tx1"/>
                </a:solidFill>
              </a:rPr>
              <a:t>– Promotes positive self-esteem and good citizenship</a:t>
            </a:r>
            <a:endParaRPr lang="en-US" sz="1600">
              <a:solidFill>
                <a:schemeClr val="tx1"/>
              </a:solidFill>
              <a:cs typeface="Arial"/>
            </a:endParaRPr>
          </a:p>
        </p:txBody>
      </p:sp>
      <p:pic>
        <p:nvPicPr>
          <p:cNvPr id="9" name="Picture 8" descr="A group of people running on a road&#10;&#10;Description automatically generated with low confidence">
            <a:extLst>
              <a:ext uri="{FF2B5EF4-FFF2-40B4-BE49-F238E27FC236}">
                <a16:creationId xmlns:a16="http://schemas.microsoft.com/office/drawing/2014/main" id="{77516694-B3CD-2F37-485B-9E1DD0C94240}"/>
              </a:ext>
            </a:extLst>
          </p:cNvPr>
          <p:cNvPicPr>
            <a:picLocks noChangeAspect="1"/>
          </p:cNvPicPr>
          <p:nvPr/>
        </p:nvPicPr>
        <p:blipFill rotWithShape="1">
          <a:blip r:embed="rId3"/>
          <a:srcRect l="11614" r="24170" b="2"/>
          <a:stretch/>
        </p:blipFill>
        <p:spPr>
          <a:xfrm>
            <a:off x="7675658" y="2093976"/>
            <a:ext cx="3941064" cy="4096512"/>
          </a:xfrm>
          <a:prstGeom prst="rect">
            <a:avLst/>
          </a:prstGeom>
        </p:spPr>
      </p:pic>
      <p:sp>
        <p:nvSpPr>
          <p:cNvPr id="26629" name="TextBox 9">
            <a:extLst>
              <a:ext uri="{FF2B5EF4-FFF2-40B4-BE49-F238E27FC236}">
                <a16:creationId xmlns:a16="http://schemas.microsoft.com/office/drawing/2014/main" id="{ED9A55CE-8D69-6B6D-A45A-0D36EEEB644C}"/>
              </a:ext>
            </a:extLst>
          </p:cNvPr>
          <p:cNvSpPr txBox="1">
            <a:spLocks noChangeArrowheads="1"/>
          </p:cNvSpPr>
          <p:nvPr/>
        </p:nvSpPr>
        <p:spPr bwMode="auto">
          <a:xfrm>
            <a:off x="9810750" y="6870700"/>
            <a:ext cx="2381250" cy="1079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Aft>
                <a:spcPts val="600"/>
              </a:spcAft>
            </a:pPr>
            <a:r>
              <a:rPr lang="en-US" altLang="en-US" sz="700">
                <a:solidFill>
                  <a:srgbClr val="FFFFFF"/>
                </a:solidFill>
                <a:latin typeface="+mn-lt"/>
                <a:hlinkClick r:id="rId4" tooltip="https://commons.wikimedia.org/wiki/File:US_Navy_090611-N-3271W-012_Local_area_children_test_their_fitness_skills_during_a_Junior_Seal_Fitness.jpg">
                  <a:extLst>
                    <a:ext uri="{A12FA001-AC4F-418D-AE19-62706E023703}">
                      <ahyp:hlinkClr xmlns:ahyp="http://schemas.microsoft.com/office/drawing/2018/hyperlinkcolor" val="tx"/>
                    </a:ext>
                  </a:extLst>
                </a:hlinkClick>
              </a:rPr>
              <a:t>This Photo</a:t>
            </a:r>
            <a:r>
              <a:rPr lang="en-US" altLang="en-US" sz="700">
                <a:solidFill>
                  <a:srgbClr val="FFFFFF"/>
                </a:solidFill>
                <a:latin typeface="+mn-lt"/>
              </a:rPr>
              <a:t> by Unknown Author is licensed under </a:t>
            </a:r>
            <a:r>
              <a:rPr lang="en-US" altLang="en-US" sz="700">
                <a:solidFill>
                  <a:srgbClr val="FFFFFF"/>
                </a:solidFill>
                <a:latin typeface="+mn-lt"/>
                <a:hlinkClick r:id="rId5" tooltip="https://creativecommons.org/licenses/by-sa/3.0/">
                  <a:extLst>
                    <a:ext uri="{A12FA001-AC4F-418D-AE19-62706E023703}">
                      <ahyp:hlinkClr xmlns:ahyp="http://schemas.microsoft.com/office/drawing/2018/hyperlinkcolor" val="tx"/>
                    </a:ext>
                  </a:extLst>
                </a:hlinkClick>
              </a:rPr>
              <a:t>CC BY-SA</a:t>
            </a:r>
            <a:endParaRPr lang="en-US" altLang="en-US" sz="700">
              <a:solidFill>
                <a:srgbClr val="FFFFFF"/>
              </a:solidFill>
              <a:latin typeface="+mn-l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2" name="Rectangle 103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B5C60">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4317A5C-5B6D-BBA6-F75B-C0A670DD35B9}"/>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eaLnBrk="1" hangingPunct="1">
              <a:lnSpc>
                <a:spcPct val="90000"/>
              </a:lnSpc>
            </a:pPr>
            <a:r>
              <a:rPr lang="en-US" sz="4400">
                <a:solidFill>
                  <a:srgbClr val="FFFFFF"/>
                </a:solidFill>
              </a:rPr>
              <a:t>Required activities .</a:t>
            </a:r>
          </a:p>
        </p:txBody>
      </p:sp>
      <p:pic>
        <p:nvPicPr>
          <p:cNvPr id="1026" name="Picture 2" descr="14,896 Middle School Kids Stock Photos, Pictures &amp; Royalty-Free Images -  iStock">
            <a:extLst>
              <a:ext uri="{FF2B5EF4-FFF2-40B4-BE49-F238E27FC236}">
                <a16:creationId xmlns:a16="http://schemas.microsoft.com/office/drawing/2014/main" id="{70A396E6-9708-74AC-6A94-2543C1956E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337"/>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1043" name="Rectangle 103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B588F39-E5EE-0102-A888-6146DEB1BEE5}"/>
              </a:ext>
            </a:extLst>
          </p:cNvPr>
          <p:cNvSpPr>
            <a:spLocks noGrp="1"/>
          </p:cNvSpPr>
          <p:nvPr>
            <p:ph sz="quarter" idx="10"/>
          </p:nvPr>
        </p:nvSpPr>
        <p:spPr>
          <a:xfrm>
            <a:off x="8029319" y="917725"/>
            <a:ext cx="3424739" cy="4852362"/>
          </a:xfrm>
        </p:spPr>
        <p:txBody>
          <a:bodyPr vert="horz" lIns="91440" tIns="45720" rIns="91440" bIns="45720" rtlCol="0" anchor="ctr">
            <a:normAutofit/>
          </a:bodyPr>
          <a:lstStyle/>
          <a:p>
            <a:pPr marL="400050" marR="0" lvl="0" indent="-285750" eaLnBrk="1" fontAlgn="base" hangingPunct="1">
              <a:lnSpc>
                <a:spcPct val="90000"/>
              </a:lnSpc>
              <a:spcBef>
                <a:spcPts val="0"/>
              </a:spcBef>
              <a:spcAft>
                <a:spcPts val="0"/>
              </a:spcAft>
              <a:buClr>
                <a:schemeClr val="accent2"/>
              </a:buClr>
              <a:buSzPts val="1000"/>
              <a:buFont typeface="Wingdings" panose="05000000000000000000" pitchFamily="2" charset="2"/>
              <a:buChar char="q"/>
              <a:tabLst>
                <a:tab pos="457200" algn="l"/>
              </a:tabLst>
            </a:pPr>
            <a:r>
              <a:rPr lang="en-US" sz="1600" b="1">
                <a:solidFill>
                  <a:srgbClr val="FFFFFF"/>
                </a:solidFill>
                <a:effectLst/>
              </a:rPr>
              <a:t>Family Engagement </a:t>
            </a:r>
            <a:r>
              <a:rPr lang="en-US" sz="1600">
                <a:solidFill>
                  <a:srgbClr val="FFFFFF"/>
                </a:solidFill>
                <a:effectLst/>
              </a:rPr>
              <a:t>–Minimum of two (2) activities </a:t>
            </a:r>
            <a:r>
              <a:rPr lang="en-US" sz="1700">
                <a:solidFill>
                  <a:srgbClr val="FFFFFF"/>
                </a:solidFill>
                <a:effectLst/>
              </a:rPr>
              <a:t>​</a:t>
            </a:r>
          </a:p>
          <a:p>
            <a:pPr marL="400050" marR="0" lvl="0" indent="-285750" eaLnBrk="1" fontAlgn="base" hangingPunct="1">
              <a:lnSpc>
                <a:spcPct val="90000"/>
              </a:lnSpc>
              <a:spcBef>
                <a:spcPts val="0"/>
              </a:spcBef>
              <a:spcAft>
                <a:spcPts val="0"/>
              </a:spcAft>
              <a:buClr>
                <a:schemeClr val="accent2"/>
              </a:buClr>
              <a:buSzPts val="1000"/>
              <a:buFont typeface="Wingdings" panose="05000000000000000000" pitchFamily="2" charset="2"/>
              <a:buChar char="q"/>
              <a:tabLst>
                <a:tab pos="457200" algn="l"/>
              </a:tabLst>
            </a:pPr>
            <a:endParaRPr lang="en-US" sz="1700">
              <a:solidFill>
                <a:srgbClr val="FFFFFF"/>
              </a:solidFill>
            </a:endParaRPr>
          </a:p>
          <a:p>
            <a:pPr marL="400050" marR="0" lvl="0" indent="-285750" eaLnBrk="1" fontAlgn="base" hangingPunct="1">
              <a:lnSpc>
                <a:spcPct val="90000"/>
              </a:lnSpc>
              <a:spcBef>
                <a:spcPts val="0"/>
              </a:spcBef>
              <a:spcAft>
                <a:spcPts val="0"/>
              </a:spcAft>
              <a:buClr>
                <a:schemeClr val="accent2"/>
              </a:buClr>
              <a:buSzPts val="1000"/>
              <a:buFont typeface="Wingdings" panose="05000000000000000000" pitchFamily="2" charset="2"/>
              <a:buChar char="q"/>
              <a:tabLst>
                <a:tab pos="457200" algn="l"/>
              </a:tabLst>
            </a:pPr>
            <a:endParaRPr lang="en-US" sz="1700">
              <a:solidFill>
                <a:srgbClr val="FFFFFF"/>
              </a:solidFill>
              <a:effectLst/>
            </a:endParaRPr>
          </a:p>
          <a:p>
            <a:pPr marL="400050" marR="0" lvl="0" indent="-285750" eaLnBrk="1" fontAlgn="base" hangingPunct="1">
              <a:lnSpc>
                <a:spcPct val="90000"/>
              </a:lnSpc>
              <a:spcBef>
                <a:spcPts val="0"/>
              </a:spcBef>
              <a:spcAft>
                <a:spcPts val="0"/>
              </a:spcAft>
              <a:buClr>
                <a:schemeClr val="accent2"/>
              </a:buClr>
              <a:buSzPts val="1000"/>
              <a:buFont typeface="Wingdings" panose="05000000000000000000" pitchFamily="2" charset="2"/>
              <a:buChar char="q"/>
              <a:tabLst>
                <a:tab pos="457200" algn="l"/>
              </a:tabLst>
            </a:pPr>
            <a:r>
              <a:rPr lang="en-US" sz="1600" b="1">
                <a:solidFill>
                  <a:srgbClr val="FFFFFF"/>
                </a:solidFill>
                <a:effectLst/>
              </a:rPr>
              <a:t>Service-Learning Initiative</a:t>
            </a:r>
            <a:r>
              <a:rPr lang="en-US" sz="1600">
                <a:solidFill>
                  <a:srgbClr val="FFFFFF"/>
                </a:solidFill>
                <a:effectLst/>
              </a:rPr>
              <a:t> – Minimum of one (1) Community Service activity</a:t>
            </a:r>
          </a:p>
          <a:p>
            <a:pPr marL="400050" marR="0" lvl="0" indent="-285750" eaLnBrk="1" fontAlgn="base" hangingPunct="1">
              <a:lnSpc>
                <a:spcPct val="90000"/>
              </a:lnSpc>
              <a:spcBef>
                <a:spcPts val="0"/>
              </a:spcBef>
              <a:spcAft>
                <a:spcPts val="0"/>
              </a:spcAft>
              <a:buClr>
                <a:schemeClr val="accent2"/>
              </a:buClr>
              <a:buSzPts val="1000"/>
              <a:buFont typeface="Wingdings" panose="05000000000000000000" pitchFamily="2" charset="2"/>
              <a:buChar char="q"/>
              <a:tabLst>
                <a:tab pos="457200" algn="l"/>
              </a:tabLst>
            </a:pPr>
            <a:endParaRPr lang="en-US" sz="1700">
              <a:solidFill>
                <a:srgbClr val="FFFFFF"/>
              </a:solidFill>
            </a:endParaRPr>
          </a:p>
          <a:p>
            <a:pPr marR="0" lvl="0" eaLnBrk="1" fontAlgn="base" hangingPunct="1">
              <a:lnSpc>
                <a:spcPct val="90000"/>
              </a:lnSpc>
              <a:spcBef>
                <a:spcPts val="0"/>
              </a:spcBef>
              <a:spcAft>
                <a:spcPts val="0"/>
              </a:spcAft>
              <a:buClr>
                <a:schemeClr val="accent2"/>
              </a:buClr>
              <a:buSzPts val="1000"/>
              <a:tabLst>
                <a:tab pos="457200" algn="l"/>
              </a:tabLst>
            </a:pPr>
            <a:r>
              <a:rPr lang="en-US" sz="1700">
                <a:solidFill>
                  <a:srgbClr val="FFFFFF"/>
                </a:solidFill>
                <a:effectLst/>
              </a:rPr>
              <a:t>​</a:t>
            </a:r>
          </a:p>
          <a:p>
            <a:pPr marL="400050" marR="0" lvl="0" indent="-285750" eaLnBrk="1" fontAlgn="base" hangingPunct="1">
              <a:lnSpc>
                <a:spcPct val="90000"/>
              </a:lnSpc>
              <a:spcBef>
                <a:spcPts val="0"/>
              </a:spcBef>
              <a:spcAft>
                <a:spcPts val="0"/>
              </a:spcAft>
              <a:buClr>
                <a:schemeClr val="accent2"/>
              </a:buClr>
              <a:buSzPts val="1000"/>
              <a:buFont typeface="Wingdings" panose="05000000000000000000" pitchFamily="2" charset="2"/>
              <a:buChar char="q"/>
              <a:tabLst>
                <a:tab pos="457200" algn="l"/>
              </a:tabLst>
            </a:pPr>
            <a:r>
              <a:rPr lang="en-US" sz="1600" b="1">
                <a:solidFill>
                  <a:srgbClr val="FFFFFF"/>
                </a:solidFill>
                <a:effectLst/>
              </a:rPr>
              <a:t>Cultural Arts &amp; Enrichment Activities</a:t>
            </a:r>
            <a:r>
              <a:rPr lang="en-US" sz="1600">
                <a:solidFill>
                  <a:srgbClr val="FFFFFF"/>
                </a:solidFill>
                <a:effectLst/>
              </a:rPr>
              <a:t> - Field Trips, Museum Tours, etc.</a:t>
            </a:r>
          </a:p>
          <a:p>
            <a:pPr marL="400050" marR="0" lvl="0" indent="-285750" eaLnBrk="1" fontAlgn="base" hangingPunct="1">
              <a:lnSpc>
                <a:spcPct val="90000"/>
              </a:lnSpc>
              <a:spcBef>
                <a:spcPts val="0"/>
              </a:spcBef>
              <a:spcAft>
                <a:spcPts val="0"/>
              </a:spcAft>
              <a:buClr>
                <a:schemeClr val="accent2"/>
              </a:buClr>
              <a:buSzPts val="1000"/>
              <a:buFont typeface="Wingdings" panose="05000000000000000000" pitchFamily="2" charset="2"/>
              <a:buChar char="q"/>
              <a:tabLst>
                <a:tab pos="457200" algn="l"/>
              </a:tabLst>
            </a:pPr>
            <a:endParaRPr lang="en-US" sz="1700">
              <a:solidFill>
                <a:srgbClr val="FFFFFF"/>
              </a:solidFill>
            </a:endParaRPr>
          </a:p>
          <a:p>
            <a:pPr marR="0" lvl="0" eaLnBrk="1" fontAlgn="base" hangingPunct="1">
              <a:lnSpc>
                <a:spcPct val="90000"/>
              </a:lnSpc>
              <a:spcBef>
                <a:spcPts val="0"/>
              </a:spcBef>
              <a:spcAft>
                <a:spcPts val="0"/>
              </a:spcAft>
              <a:buClr>
                <a:schemeClr val="accent2"/>
              </a:buClr>
              <a:buSzPts val="1000"/>
              <a:tabLst>
                <a:tab pos="457200" algn="l"/>
              </a:tabLst>
            </a:pPr>
            <a:r>
              <a:rPr lang="en-US" sz="1700">
                <a:solidFill>
                  <a:srgbClr val="FFFFFF"/>
                </a:solidFill>
                <a:effectLst/>
              </a:rPr>
              <a:t> ​</a:t>
            </a:r>
          </a:p>
          <a:p>
            <a:pPr marL="400050" marR="0" lvl="0" indent="-285750" eaLnBrk="1" fontAlgn="base" hangingPunct="1">
              <a:lnSpc>
                <a:spcPct val="90000"/>
              </a:lnSpc>
              <a:spcBef>
                <a:spcPts val="0"/>
              </a:spcBef>
              <a:spcAft>
                <a:spcPts val="0"/>
              </a:spcAft>
              <a:buClr>
                <a:schemeClr val="accent2"/>
              </a:buClr>
              <a:buSzPts val="1000"/>
              <a:buFont typeface="Wingdings" panose="05000000000000000000" pitchFamily="2" charset="2"/>
              <a:buChar char="q"/>
              <a:tabLst>
                <a:tab pos="457200" algn="l"/>
              </a:tabLst>
            </a:pPr>
            <a:r>
              <a:rPr lang="en-US" sz="1600" b="1">
                <a:solidFill>
                  <a:srgbClr val="FFFFFF"/>
                </a:solidFill>
                <a:effectLst/>
              </a:rPr>
              <a:t>Career Development</a:t>
            </a:r>
            <a:r>
              <a:rPr lang="en-US" sz="1600">
                <a:solidFill>
                  <a:srgbClr val="FFFFFF"/>
                </a:solidFill>
                <a:effectLst/>
              </a:rPr>
              <a:t> for Middle and High School Youth​</a:t>
            </a:r>
          </a:p>
          <a:p>
            <a:pPr indent="-228600" eaLnBrk="1" hangingPunct="1">
              <a:lnSpc>
                <a:spcPct val="90000"/>
              </a:lnSpc>
              <a:buFont typeface="Arial" panose="020B0604020202020204" pitchFamily="34" charset="0"/>
              <a:buChar char="•"/>
            </a:pPr>
            <a:endParaRPr lang="en-US" sz="1700">
              <a:solidFill>
                <a:srgbClr val="FFFFFF"/>
              </a:solidFill>
            </a:endParaRPr>
          </a:p>
        </p:txBody>
      </p:sp>
      <p:sp>
        <p:nvSpPr>
          <p:cNvPr id="5" name="TextBox 4">
            <a:extLst>
              <a:ext uri="{FF2B5EF4-FFF2-40B4-BE49-F238E27FC236}">
                <a16:creationId xmlns:a16="http://schemas.microsoft.com/office/drawing/2014/main" id="{606B6F24-561C-E9AD-C647-F661BDEF6DF7}"/>
              </a:ext>
            </a:extLst>
          </p:cNvPr>
          <p:cNvSpPr txBox="1"/>
          <p:nvPr/>
        </p:nvSpPr>
        <p:spPr>
          <a:xfrm>
            <a:off x="8107176" y="686541"/>
            <a:ext cx="3346882" cy="4895338"/>
          </a:xfrm>
          <a:prstGeom prst="rect">
            <a:avLst/>
          </a:prstGeom>
          <a:noFill/>
        </p:spPr>
        <p:txBody>
          <a:bodyPr wrap="square" lIns="0" tIns="0" rIns="0" bIns="0" rtlCol="0">
            <a:noAutofit/>
          </a:bodyPr>
          <a:lstStyle/>
          <a:p>
            <a:pPr algn="l"/>
            <a:endParaRPr lang="en-US" sz="1600" err="1">
              <a:solidFill>
                <a:schemeClr val="tx2"/>
              </a:solidFill>
            </a:endParaRPr>
          </a:p>
        </p:txBody>
      </p:sp>
      <p:sp>
        <p:nvSpPr>
          <p:cNvPr id="6" name="TextBox 5">
            <a:extLst>
              <a:ext uri="{FF2B5EF4-FFF2-40B4-BE49-F238E27FC236}">
                <a16:creationId xmlns:a16="http://schemas.microsoft.com/office/drawing/2014/main" id="{6C4150C4-116C-5528-5C63-D1D5941A4F1E}"/>
              </a:ext>
            </a:extLst>
          </p:cNvPr>
          <p:cNvSpPr txBox="1"/>
          <p:nvPr/>
        </p:nvSpPr>
        <p:spPr>
          <a:xfrm>
            <a:off x="5797118" y="2947386"/>
            <a:ext cx="79899" cy="71022"/>
          </a:xfrm>
          <a:prstGeom prst="rect">
            <a:avLst/>
          </a:prstGeom>
          <a:noFill/>
        </p:spPr>
        <p:txBody>
          <a:bodyPr wrap="square" lIns="0" tIns="0" rIns="0" bIns="0" rtlCol="0">
            <a:noAutofit/>
          </a:bodyPr>
          <a:lstStyle/>
          <a:p>
            <a:pPr algn="l"/>
            <a:endParaRPr lang="en-US" sz="1600" err="1">
              <a:solidFill>
                <a:schemeClr val="tx2"/>
              </a:solidFill>
            </a:endParaRPr>
          </a:p>
        </p:txBody>
      </p:sp>
    </p:spTree>
    <p:extLst>
      <p:ext uri="{BB962C8B-B14F-4D97-AF65-F5344CB8AC3E}">
        <p14:creationId xmlns:p14="http://schemas.microsoft.com/office/powerpoint/2010/main" val="3400067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a:extLst>
              <a:ext uri="{FF2B5EF4-FFF2-40B4-BE49-F238E27FC236}">
                <a16:creationId xmlns:a16="http://schemas.microsoft.com/office/drawing/2014/main" id="{31D4325E-56AF-B641-A9C5-841577405F39}"/>
              </a:ext>
            </a:extLst>
          </p:cNvPr>
          <p:cNvSpPr txBox="1">
            <a:spLocks noGrp="1"/>
          </p:cNvSpPr>
          <p:nvPr>
            <p:ph type="title"/>
          </p:nvPr>
        </p:nvSpPr>
        <p:spPr>
          <a:xfrm>
            <a:off x="1695450" y="222250"/>
            <a:ext cx="8331199" cy="505267"/>
          </a:xfrm>
        </p:spPr>
        <p:txBody>
          <a:bodyPr vert="horz" wrap="square" lIns="0" tIns="12700" rIns="0" bIns="0" rtlCol="0" anchor="t">
            <a:spAutoFit/>
          </a:bodyPr>
          <a:lstStyle/>
          <a:p>
            <a:pPr marL="12700" eaLnBrk="1" fontAlgn="auto" hangingPunct="1">
              <a:spcBef>
                <a:spcPts val="100"/>
              </a:spcBef>
              <a:spcAft>
                <a:spcPts val="0"/>
              </a:spcAft>
              <a:defRPr/>
            </a:pPr>
            <a:r>
              <a:rPr lang="en-US" sz="3200" spc="-30">
                <a:solidFill>
                  <a:schemeClr val="tx1"/>
                </a:solidFill>
              </a:rPr>
              <a:t>MONTHLY</a:t>
            </a:r>
            <a:r>
              <a:rPr lang="en-US" sz="3200" spc="-130">
                <a:solidFill>
                  <a:schemeClr val="tx1"/>
                </a:solidFill>
              </a:rPr>
              <a:t> </a:t>
            </a:r>
            <a:r>
              <a:rPr lang="en-US" sz="3200" spc="-10">
                <a:solidFill>
                  <a:schemeClr val="tx1"/>
                </a:solidFill>
              </a:rPr>
              <a:t>DELIVERABLES</a:t>
            </a:r>
            <a:r>
              <a:rPr lang="en-US" sz="3200" spc="55">
                <a:solidFill>
                  <a:schemeClr val="tx1"/>
                </a:solidFill>
              </a:rPr>
              <a:t> </a:t>
            </a:r>
            <a:r>
              <a:rPr lang="en-US" sz="3200" spc="-10">
                <a:solidFill>
                  <a:schemeClr val="tx1"/>
                </a:solidFill>
              </a:rPr>
              <a:t>CHECKLIST</a:t>
            </a:r>
            <a:endParaRPr lang="en-US" sz="3200">
              <a:solidFill>
                <a:schemeClr val="tx1"/>
              </a:solidFill>
            </a:endParaRPr>
          </a:p>
        </p:txBody>
      </p:sp>
      <p:sp>
        <p:nvSpPr>
          <p:cNvPr id="10" name="object 10">
            <a:extLst>
              <a:ext uri="{FF2B5EF4-FFF2-40B4-BE49-F238E27FC236}">
                <a16:creationId xmlns:a16="http://schemas.microsoft.com/office/drawing/2014/main" id="{780099B9-7AE6-D3EE-C5CA-54A60A9FB044}"/>
              </a:ext>
            </a:extLst>
          </p:cNvPr>
          <p:cNvSpPr>
            <a:spLocks noGrp="1"/>
          </p:cNvSpPr>
          <p:nvPr>
            <p:ph type="sldNum" sz="quarter" idx="12"/>
          </p:nvPr>
        </p:nvSpPr>
        <p:spPr/>
        <p:txBody>
          <a:bodyPr vert="horz" tIns="3175" rtlCol="0"/>
          <a:lstStyle/>
          <a:p>
            <a:pPr>
              <a:defRPr/>
            </a:pPr>
            <a:fld id="{430413DF-ED45-4433-865C-3FFFF4E3DF08}" type="slidenum">
              <a:rPr>
                <a:solidFill>
                  <a:prstClr val="white"/>
                </a:solidFill>
              </a:rPr>
              <a:pPr>
                <a:defRPr/>
              </a:pPr>
              <a:t>7</a:t>
            </a:fld>
            <a:endParaRPr>
              <a:solidFill>
                <a:prstClr val="white"/>
              </a:solidFill>
            </a:endParaRPr>
          </a:p>
        </p:txBody>
      </p:sp>
      <p:sp>
        <p:nvSpPr>
          <p:cNvPr id="26629" name="object 9">
            <a:extLst>
              <a:ext uri="{FF2B5EF4-FFF2-40B4-BE49-F238E27FC236}">
                <a16:creationId xmlns:a16="http://schemas.microsoft.com/office/drawing/2014/main" id="{026E57F4-A8DE-F9CE-FA93-02C10C635A8C}"/>
              </a:ext>
            </a:extLst>
          </p:cNvPr>
          <p:cNvSpPr txBox="1">
            <a:spLocks noChangeArrowheads="1"/>
          </p:cNvSpPr>
          <p:nvPr/>
        </p:nvSpPr>
        <p:spPr bwMode="auto">
          <a:xfrm>
            <a:off x="469900" y="1147763"/>
            <a:ext cx="10821843" cy="5107605"/>
          </a:xfrm>
          <a:prstGeom prst="rect">
            <a:avLst/>
          </a:prstGeom>
          <a:noFill/>
          <a:ln>
            <a:noFill/>
          </a:ln>
        </p:spPr>
        <p:txBody>
          <a:bodyPr wrap="square" lIns="0" tIns="54610" rIns="0" bIns="0" anchor="t">
            <a:spAutoFit/>
          </a:bodyPr>
          <a:lstStyle>
            <a:lvl1pPr marL="3556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88000"/>
              </a:lnSpc>
              <a:spcBef>
                <a:spcPts val="425"/>
              </a:spcBef>
              <a:buFont typeface="Wingdings" panose="05000000000000000000" pitchFamily="2" charset="2"/>
              <a:buChar char="q"/>
              <a:defRPr/>
            </a:pPr>
            <a:r>
              <a:rPr lang="en-US" altLang="en-US" sz="2100">
                <a:latin typeface="Arial"/>
                <a:cs typeface="Arial"/>
              </a:rPr>
              <a:t>To assist in tracking required deliverables, the Monthly Deliverables Checklist should be completed and attached to  each month's reimbursement.  </a:t>
            </a:r>
            <a:r>
              <a:rPr lang="en-US" altLang="en-US" sz="2100">
                <a:highlight>
                  <a:srgbClr val="FFFF00"/>
                </a:highlight>
                <a:latin typeface="Arial"/>
                <a:cs typeface="Arial"/>
              </a:rPr>
              <a:t>**The Yearly Calendar is no longer a requirement.</a:t>
            </a:r>
            <a:endParaRPr lang="en-US" sz="2100" b="1">
              <a:highlight>
                <a:srgbClr val="FFFF00"/>
              </a:highlight>
              <a:latin typeface="Arial"/>
              <a:cs typeface="Arial"/>
            </a:endParaRPr>
          </a:p>
          <a:p>
            <a:pPr marL="12700" indent="0" algn="just">
              <a:lnSpc>
                <a:spcPct val="88000"/>
              </a:lnSpc>
              <a:spcBef>
                <a:spcPts val="425"/>
              </a:spcBef>
              <a:defRPr/>
            </a:pPr>
            <a:endParaRPr lang="en-US" altLang="en-US" sz="2100">
              <a:highlight>
                <a:srgbClr val="FFFF00"/>
              </a:highlight>
              <a:latin typeface="Arial"/>
              <a:cs typeface="Arial"/>
            </a:endParaRPr>
          </a:p>
          <a:p>
            <a:pPr marL="12700" indent="0" algn="just">
              <a:lnSpc>
                <a:spcPct val="88000"/>
              </a:lnSpc>
              <a:spcBef>
                <a:spcPts val="425"/>
              </a:spcBef>
              <a:defRPr/>
            </a:pPr>
            <a:endParaRPr lang="en-US" altLang="en-US" sz="2100">
              <a:highlight>
                <a:srgbClr val="FFFF00"/>
              </a:highlight>
              <a:latin typeface="Arial"/>
              <a:cs typeface="Arial"/>
            </a:endParaRPr>
          </a:p>
          <a:p>
            <a:pPr algn="just" eaLnBrk="1" hangingPunct="1">
              <a:lnSpc>
                <a:spcPct val="89000"/>
              </a:lnSpc>
              <a:spcBef>
                <a:spcPts val="1588"/>
              </a:spcBef>
              <a:buFont typeface="Wingdings" panose="05000000000000000000" pitchFamily="2" charset="2"/>
              <a:buChar char="q"/>
              <a:defRPr/>
            </a:pPr>
            <a:r>
              <a:rPr lang="en-US" altLang="en-US" sz="2100" u="sng">
                <a:latin typeface="Arial"/>
                <a:cs typeface="Arial"/>
              </a:rPr>
              <a:t>August &amp; September Key Deliverables include evidence of:</a:t>
            </a:r>
          </a:p>
          <a:p>
            <a:pPr lvl="1" algn="just" eaLnBrk="1" hangingPunct="1">
              <a:lnSpc>
                <a:spcPct val="89000"/>
              </a:lnSpc>
              <a:buFont typeface="Wingdings" panose="05000000000000000000" pitchFamily="2" charset="2"/>
              <a:buChar char="q"/>
              <a:defRPr/>
            </a:pPr>
            <a:r>
              <a:rPr lang="en-US" altLang="en-US" sz="2100">
                <a:latin typeface="Arial"/>
                <a:cs typeface="Arial"/>
              </a:rPr>
              <a:t>DCF Licensing &amp; Exemption, CPR First Aid with AED Certification, Staff &amp; Parent Orientations</a:t>
            </a:r>
            <a:endParaRPr lang="en-US" altLang="en-US" sz="2100">
              <a:cs typeface="Arial" panose="020B0604020202020204" pitchFamily="34" charset="0"/>
            </a:endParaRPr>
          </a:p>
          <a:p>
            <a:pPr marL="457200" lvl="1" indent="0" algn="just">
              <a:lnSpc>
                <a:spcPct val="89000"/>
              </a:lnSpc>
              <a:defRPr/>
            </a:pPr>
            <a:endParaRPr lang="en-US" altLang="en-US" sz="2100">
              <a:solidFill>
                <a:srgbClr val="000000"/>
              </a:solidFill>
              <a:cs typeface="Arial" panose="020B0604020202020204" pitchFamily="34" charset="0"/>
            </a:endParaRPr>
          </a:p>
          <a:p>
            <a:pPr eaLnBrk="1" hangingPunct="1">
              <a:lnSpc>
                <a:spcPct val="89000"/>
              </a:lnSpc>
              <a:buFont typeface="Wingdings" panose="05000000000000000000" pitchFamily="2" charset="2"/>
              <a:buChar char="q"/>
              <a:defRPr/>
            </a:pPr>
            <a:endParaRPr lang="en-US" altLang="en-US" sz="2100">
              <a:cs typeface="Arial" panose="020B0604020202020204" pitchFamily="34" charset="0"/>
            </a:endParaRPr>
          </a:p>
          <a:p>
            <a:pPr eaLnBrk="1" hangingPunct="1">
              <a:lnSpc>
                <a:spcPct val="89000"/>
              </a:lnSpc>
              <a:buFont typeface="Wingdings" panose="05000000000000000000" pitchFamily="2" charset="2"/>
              <a:buChar char="q"/>
              <a:defRPr/>
            </a:pPr>
            <a:r>
              <a:rPr lang="en-US" altLang="en-US" sz="2100">
                <a:latin typeface="Arial"/>
                <a:cs typeface="Arial"/>
              </a:rPr>
              <a:t>Checklists are due on the 10th of each month along w/reimbursements. </a:t>
            </a:r>
          </a:p>
          <a:p>
            <a:pPr>
              <a:lnSpc>
                <a:spcPct val="89000"/>
              </a:lnSpc>
              <a:buFont typeface="Wingdings" panose="05000000000000000000" pitchFamily="2" charset="2"/>
              <a:buChar char="q"/>
              <a:defRPr/>
            </a:pPr>
            <a:endParaRPr lang="en-US" altLang="en-US" sz="2100">
              <a:latin typeface="Arial"/>
              <a:cs typeface="Arial"/>
            </a:endParaRPr>
          </a:p>
          <a:p>
            <a:pPr marL="12700" indent="0">
              <a:lnSpc>
                <a:spcPct val="89000"/>
              </a:lnSpc>
              <a:defRPr/>
            </a:pPr>
            <a:endParaRPr lang="en-US" altLang="en-US" sz="2100">
              <a:solidFill>
                <a:srgbClr val="000000"/>
              </a:solidFill>
              <a:cs typeface="Arial" panose="020B0604020202020204" pitchFamily="34" charset="0"/>
            </a:endParaRPr>
          </a:p>
          <a:p>
            <a:pPr>
              <a:lnSpc>
                <a:spcPct val="89000"/>
              </a:lnSpc>
              <a:buFont typeface="Wingdings" panose="05000000000000000000" pitchFamily="2" charset="2"/>
              <a:buChar char="q"/>
              <a:defRPr/>
            </a:pPr>
            <a:r>
              <a:rPr lang="en-US" altLang="en-US" sz="2100">
                <a:solidFill>
                  <a:srgbClr val="000000"/>
                </a:solidFill>
                <a:latin typeface="Arial"/>
                <a:cs typeface="Arial"/>
              </a:rPr>
              <a:t>A current copy of the Monthly Deliverables Checklist can be found on the KHA website at </a:t>
            </a:r>
            <a:r>
              <a:rPr lang="en-US" altLang="en-US" sz="2100">
                <a:solidFill>
                  <a:srgbClr val="000000"/>
                </a:solidFill>
                <a:latin typeface="Arial"/>
                <a:cs typeface="Arial"/>
                <a:hlinkClick r:id="rId2"/>
              </a:rPr>
              <a:t>www.kidshopealliance.org/Providers/Provider</a:t>
            </a:r>
            <a:r>
              <a:rPr lang="en-US" altLang="en-US" sz="2100">
                <a:solidFill>
                  <a:srgbClr val="000000"/>
                </a:solidFill>
                <a:latin typeface="Arial"/>
                <a:cs typeface="Arial"/>
              </a:rPr>
              <a:t> Resources/Contract Deliverables/Monthly Deliverables Checklist Form.</a:t>
            </a:r>
            <a:endParaRPr lang="en-US" altLang="en-US" sz="2100">
              <a:solidFill>
                <a:srgbClr val="000000"/>
              </a:solidFill>
              <a:cs typeface="Arial" panose="020B0604020202020204" pitchFamily="34" charset="0"/>
            </a:endParaRPr>
          </a:p>
        </p:txBody>
      </p:sp>
      <p:sp>
        <p:nvSpPr>
          <p:cNvPr id="2" name="Footer Placeholder 1">
            <a:extLst>
              <a:ext uri="{FF2B5EF4-FFF2-40B4-BE49-F238E27FC236}">
                <a16:creationId xmlns:a16="http://schemas.microsoft.com/office/drawing/2014/main" id="{CE860CA8-B9CC-EF8E-BF55-761D4F6BE865}"/>
              </a:ext>
            </a:extLst>
          </p:cNvPr>
          <p:cNvSpPr>
            <a:spLocks noGrp="1"/>
          </p:cNvSpPr>
          <p:nvPr>
            <p:ph type="ftr" sz="quarter" idx="10"/>
          </p:nvPr>
        </p:nvSpPr>
        <p:spPr/>
        <p:txBody>
          <a:bodyPr/>
          <a:lstStyle/>
          <a:p>
            <a:pPr>
              <a:defRPr/>
            </a:pPr>
            <a:endParaRPr lang="en-US" spc="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753" name="Rectangle 31752">
            <a:extLst>
              <a:ext uri="{FF2B5EF4-FFF2-40B4-BE49-F238E27FC236}">
                <a16:creationId xmlns:a16="http://schemas.microsoft.com/office/drawing/2014/main" id="{B5FA7C47-B7C1-4D2E-AB49-ED23BA34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55" name="Freeform 6">
            <a:extLst>
              <a:ext uri="{FF2B5EF4-FFF2-40B4-BE49-F238E27FC236}">
                <a16:creationId xmlns:a16="http://schemas.microsoft.com/office/drawing/2014/main" id="{596EE156-ABF1-4329-A6BA-03B4254E0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757" name="Rectangle 8">
            <a:extLst>
              <a:ext uri="{FF2B5EF4-FFF2-40B4-BE49-F238E27FC236}">
                <a16:creationId xmlns:a16="http://schemas.microsoft.com/office/drawing/2014/main" id="{19B9933F-AAB3-444A-8BB5-9CA194A8B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1759" name="Freeform 7">
            <a:extLst>
              <a:ext uri="{FF2B5EF4-FFF2-40B4-BE49-F238E27FC236}">
                <a16:creationId xmlns:a16="http://schemas.microsoft.com/office/drawing/2014/main" id="{7D20183A-0B1D-4A1F-89B1-ADBEDBC6E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761" name="Rectangle 8">
            <a:extLst>
              <a:ext uri="{FF2B5EF4-FFF2-40B4-BE49-F238E27FC236}">
                <a16:creationId xmlns:a16="http://schemas.microsoft.com/office/drawing/2014/main" id="{131031D3-26CD-4214-A9A4-5857EFA15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object 2">
            <a:extLst>
              <a:ext uri="{FF2B5EF4-FFF2-40B4-BE49-F238E27FC236}">
                <a16:creationId xmlns:a16="http://schemas.microsoft.com/office/drawing/2014/main" id="{25F729F1-3675-2377-F5C4-27A83DDB1D8E}"/>
              </a:ext>
            </a:extLst>
          </p:cNvPr>
          <p:cNvSpPr txBox="1">
            <a:spLocks noGrp="1"/>
          </p:cNvSpPr>
          <p:nvPr>
            <p:ph type="title"/>
          </p:nvPr>
        </p:nvSpPr>
        <p:spPr>
          <a:xfrm>
            <a:off x="1163719" y="710264"/>
            <a:ext cx="3182940" cy="1471959"/>
          </a:xfrm>
        </p:spPr>
        <p:txBody>
          <a:bodyPr vert="horz" lIns="91440" tIns="45720" rIns="91440" bIns="45720" rtlCol="0" anchor="ctr">
            <a:normAutofit/>
          </a:bodyPr>
          <a:lstStyle/>
          <a:p>
            <a:pPr marL="12700" algn="l" eaLnBrk="1" fontAlgn="auto" hangingPunct="1">
              <a:lnSpc>
                <a:spcPct val="90000"/>
              </a:lnSpc>
              <a:spcAft>
                <a:spcPts val="0"/>
              </a:spcAft>
              <a:defRPr/>
            </a:pPr>
            <a:r>
              <a:rPr lang="en-US" sz="3600" kern="1200">
                <a:solidFill>
                  <a:srgbClr val="FFFFFF"/>
                </a:solidFill>
                <a:latin typeface="+mj-lt"/>
                <a:ea typeface="+mj-ea"/>
                <a:cs typeface="+mj-cs"/>
              </a:rPr>
              <a:t>INCIDENT</a:t>
            </a:r>
            <a:r>
              <a:rPr lang="en-US" sz="3600" kern="1200" spc="-155">
                <a:solidFill>
                  <a:srgbClr val="FFFFFF"/>
                </a:solidFill>
                <a:latin typeface="+mj-lt"/>
                <a:ea typeface="+mj-ea"/>
                <a:cs typeface="+mj-cs"/>
              </a:rPr>
              <a:t> </a:t>
            </a:r>
            <a:r>
              <a:rPr lang="en-US" sz="3600" kern="1200" spc="-10">
                <a:solidFill>
                  <a:srgbClr val="FFFFFF"/>
                </a:solidFill>
                <a:latin typeface="+mj-lt"/>
                <a:ea typeface="+mj-ea"/>
                <a:cs typeface="+mj-cs"/>
              </a:rPr>
              <a:t>REPORTING</a:t>
            </a:r>
            <a:endParaRPr lang="en-US" sz="3600" kern="1200">
              <a:solidFill>
                <a:srgbClr val="FFFFFF"/>
              </a:solidFill>
              <a:latin typeface="+mj-lt"/>
              <a:ea typeface="+mj-ea"/>
              <a:cs typeface="+mj-cs"/>
            </a:endParaRPr>
          </a:p>
        </p:txBody>
      </p:sp>
      <p:sp>
        <p:nvSpPr>
          <p:cNvPr id="3" name="object 3">
            <a:extLst>
              <a:ext uri="{FF2B5EF4-FFF2-40B4-BE49-F238E27FC236}">
                <a16:creationId xmlns:a16="http://schemas.microsoft.com/office/drawing/2014/main" id="{5283A539-B013-7D53-E28D-9B2D77DACC4A}"/>
              </a:ext>
            </a:extLst>
          </p:cNvPr>
          <p:cNvSpPr txBox="1"/>
          <p:nvPr/>
        </p:nvSpPr>
        <p:spPr>
          <a:xfrm>
            <a:off x="1126592" y="2163666"/>
            <a:ext cx="3301736" cy="2985929"/>
          </a:xfrm>
          <a:prstGeom prst="rect">
            <a:avLst/>
          </a:prstGeom>
        </p:spPr>
        <p:txBody>
          <a:bodyPr vert="horz" lIns="91440" tIns="45720" rIns="91440" bIns="45720" rtlCol="0" anchor="t">
            <a:normAutofit fontScale="92500" lnSpcReduction="20000"/>
          </a:bodyPr>
          <a:lstStyle/>
          <a:p>
            <a:pPr eaLnBrk="1" fontAlgn="auto" hangingPunct="1">
              <a:lnSpc>
                <a:spcPct val="90000"/>
              </a:lnSpc>
              <a:spcBef>
                <a:spcPts val="700"/>
              </a:spcBef>
              <a:spcAft>
                <a:spcPts val="0"/>
              </a:spcAft>
              <a:defRPr/>
            </a:pPr>
            <a:r>
              <a:rPr lang="en-US" sz="1600">
                <a:solidFill>
                  <a:srgbClr val="FEFFFF"/>
                </a:solidFill>
                <a:latin typeface="+mn-lt"/>
              </a:rPr>
              <a:t>The Incident</a:t>
            </a:r>
            <a:r>
              <a:rPr lang="en-US" sz="1600" spc="-130">
                <a:solidFill>
                  <a:srgbClr val="FEFFFF"/>
                </a:solidFill>
                <a:latin typeface="+mn-lt"/>
              </a:rPr>
              <a:t> </a:t>
            </a:r>
            <a:r>
              <a:rPr lang="en-US" sz="1600">
                <a:solidFill>
                  <a:srgbClr val="FEFFFF"/>
                </a:solidFill>
                <a:latin typeface="+mn-lt"/>
              </a:rPr>
              <a:t>Reporting</a:t>
            </a:r>
            <a:r>
              <a:rPr lang="en-US" sz="1600" spc="-165">
                <a:solidFill>
                  <a:srgbClr val="FEFFFF"/>
                </a:solidFill>
                <a:latin typeface="+mn-lt"/>
              </a:rPr>
              <a:t> </a:t>
            </a:r>
            <a:r>
              <a:rPr lang="en-US" sz="1600">
                <a:solidFill>
                  <a:srgbClr val="FEFFFF"/>
                </a:solidFill>
                <a:latin typeface="+mn-lt"/>
              </a:rPr>
              <a:t>Policy</a:t>
            </a:r>
            <a:r>
              <a:rPr lang="en-US" sz="1600" spc="-45">
                <a:solidFill>
                  <a:srgbClr val="FEFFFF"/>
                </a:solidFill>
                <a:latin typeface="+mn-lt"/>
              </a:rPr>
              <a:t> </a:t>
            </a:r>
            <a:r>
              <a:rPr lang="en-US" sz="1600">
                <a:solidFill>
                  <a:srgbClr val="FEFFFF"/>
                </a:solidFill>
                <a:latin typeface="+mn-lt"/>
              </a:rPr>
              <a:t>for</a:t>
            </a:r>
            <a:r>
              <a:rPr lang="en-US" sz="1600" spc="70">
                <a:solidFill>
                  <a:srgbClr val="FEFFFF"/>
                </a:solidFill>
                <a:latin typeface="+mn-lt"/>
              </a:rPr>
              <a:t> </a:t>
            </a:r>
            <a:r>
              <a:rPr lang="en-US" sz="1600">
                <a:solidFill>
                  <a:srgbClr val="FEFFFF"/>
                </a:solidFill>
                <a:latin typeface="+mn-lt"/>
              </a:rPr>
              <a:t>Kids</a:t>
            </a:r>
            <a:r>
              <a:rPr lang="en-US" sz="1600" spc="-50">
                <a:solidFill>
                  <a:srgbClr val="FEFFFF"/>
                </a:solidFill>
                <a:latin typeface="+mn-lt"/>
              </a:rPr>
              <a:t> </a:t>
            </a:r>
            <a:r>
              <a:rPr lang="en-US" sz="1600">
                <a:solidFill>
                  <a:srgbClr val="FEFFFF"/>
                </a:solidFill>
                <a:latin typeface="+mn-lt"/>
              </a:rPr>
              <a:t>Hope</a:t>
            </a:r>
            <a:r>
              <a:rPr lang="en-US" sz="1600" spc="-80">
                <a:solidFill>
                  <a:srgbClr val="FEFFFF"/>
                </a:solidFill>
                <a:latin typeface="+mn-lt"/>
              </a:rPr>
              <a:t> </a:t>
            </a:r>
            <a:r>
              <a:rPr lang="en-US" sz="1600">
                <a:solidFill>
                  <a:srgbClr val="FEFFFF"/>
                </a:solidFill>
                <a:latin typeface="+mn-lt"/>
              </a:rPr>
              <a:t>Alliance</a:t>
            </a:r>
            <a:r>
              <a:rPr lang="en-US" sz="1600" spc="-85">
                <a:solidFill>
                  <a:srgbClr val="FEFFFF"/>
                </a:solidFill>
                <a:latin typeface="+mn-lt"/>
              </a:rPr>
              <a:t> </a:t>
            </a:r>
            <a:r>
              <a:rPr lang="en-US" sz="1600">
                <a:solidFill>
                  <a:srgbClr val="FEFFFF"/>
                </a:solidFill>
                <a:latin typeface="+mn-lt"/>
              </a:rPr>
              <a:t>changed on 8/1/21.  Providers are  now required</a:t>
            </a:r>
            <a:r>
              <a:rPr lang="en-US" sz="1600" spc="-80">
                <a:solidFill>
                  <a:srgbClr val="FEFFFF"/>
                </a:solidFill>
                <a:latin typeface="+mn-lt"/>
              </a:rPr>
              <a:t> </a:t>
            </a:r>
            <a:r>
              <a:rPr lang="en-US" sz="1600">
                <a:solidFill>
                  <a:srgbClr val="FEFFFF"/>
                </a:solidFill>
                <a:latin typeface="+mn-lt"/>
              </a:rPr>
              <a:t>to</a:t>
            </a:r>
            <a:r>
              <a:rPr lang="en-US" sz="1600" spc="-75">
                <a:solidFill>
                  <a:srgbClr val="FEFFFF"/>
                </a:solidFill>
                <a:latin typeface="+mn-lt"/>
              </a:rPr>
              <a:t> </a:t>
            </a:r>
            <a:r>
              <a:rPr lang="en-US" sz="1600">
                <a:solidFill>
                  <a:srgbClr val="FEFFFF"/>
                </a:solidFill>
                <a:latin typeface="+mn-lt"/>
              </a:rPr>
              <a:t>report</a:t>
            </a:r>
            <a:r>
              <a:rPr lang="en-US" sz="1600" spc="-35">
                <a:solidFill>
                  <a:srgbClr val="FEFFFF"/>
                </a:solidFill>
                <a:latin typeface="+mn-lt"/>
              </a:rPr>
              <a:t> </a:t>
            </a:r>
            <a:r>
              <a:rPr lang="en-US" sz="1600">
                <a:solidFill>
                  <a:srgbClr val="FEFFFF"/>
                </a:solidFill>
                <a:latin typeface="+mn-lt"/>
              </a:rPr>
              <a:t>incidents </a:t>
            </a:r>
            <a:r>
              <a:rPr lang="en-US" sz="1600" spc="-10">
                <a:solidFill>
                  <a:srgbClr val="FEFFFF"/>
                </a:solidFill>
                <a:latin typeface="+mn-lt"/>
              </a:rPr>
              <a:t>which:</a:t>
            </a:r>
          </a:p>
          <a:p>
            <a:pPr marL="12700" indent="-228600" eaLnBrk="1" hangingPunct="1">
              <a:lnSpc>
                <a:spcPct val="90000"/>
              </a:lnSpc>
              <a:spcBef>
                <a:spcPts val="700"/>
              </a:spcBef>
              <a:buFont typeface="Arial" panose="020B0604020202020204" pitchFamily="34" charset="0"/>
              <a:buChar char="•"/>
              <a:tabLst>
                <a:tab pos="103505" algn="l"/>
              </a:tabLst>
              <a:defRPr/>
            </a:pPr>
            <a:endParaRPr lang="en-US" sz="1300" spc="-10">
              <a:solidFill>
                <a:srgbClr val="FEFFFF"/>
              </a:solidFill>
              <a:latin typeface="+mn-lt"/>
            </a:endParaRPr>
          </a:p>
          <a:p>
            <a:pPr marL="731520" lvl="6" indent="-228600">
              <a:lnSpc>
                <a:spcPct val="90000"/>
              </a:lnSpc>
              <a:spcBef>
                <a:spcPts val="605"/>
              </a:spcBef>
              <a:buSzPct val="95000"/>
              <a:buFont typeface="Arial" panose="020B0604020202020204" pitchFamily="34" charset="0"/>
              <a:buChar char="•"/>
              <a:tabLst>
                <a:tab pos="103505" algn="l"/>
              </a:tabLst>
              <a:defRPr/>
            </a:pPr>
            <a:r>
              <a:rPr lang="en-US" sz="1600">
                <a:solidFill>
                  <a:srgbClr val="FEFFFF"/>
                </a:solidFill>
                <a:latin typeface="+mn-lt"/>
              </a:rPr>
              <a:t>Place clients</a:t>
            </a:r>
            <a:r>
              <a:rPr lang="en-US" sz="1600" spc="-125">
                <a:solidFill>
                  <a:srgbClr val="FEFFFF"/>
                </a:solidFill>
                <a:latin typeface="+mn-lt"/>
              </a:rPr>
              <a:t> </a:t>
            </a:r>
            <a:r>
              <a:rPr lang="en-US" sz="1600">
                <a:solidFill>
                  <a:srgbClr val="FEFFFF"/>
                </a:solidFill>
                <a:latin typeface="+mn-lt"/>
              </a:rPr>
              <a:t>or employees</a:t>
            </a:r>
            <a:r>
              <a:rPr lang="en-US" sz="1600" spc="-45">
                <a:solidFill>
                  <a:srgbClr val="FEFFFF"/>
                </a:solidFill>
                <a:latin typeface="+mn-lt"/>
              </a:rPr>
              <a:t> </a:t>
            </a:r>
            <a:r>
              <a:rPr lang="en-US" sz="1600">
                <a:solidFill>
                  <a:srgbClr val="FEFFFF"/>
                </a:solidFill>
                <a:latin typeface="+mn-lt"/>
              </a:rPr>
              <a:t>at</a:t>
            </a:r>
            <a:r>
              <a:rPr lang="en-US" sz="1600" spc="-45">
                <a:solidFill>
                  <a:srgbClr val="FEFFFF"/>
                </a:solidFill>
                <a:latin typeface="+mn-lt"/>
              </a:rPr>
              <a:t> </a:t>
            </a:r>
            <a:r>
              <a:rPr lang="en-US" sz="1600" spc="-20">
                <a:solidFill>
                  <a:srgbClr val="FEFFFF"/>
                </a:solidFill>
                <a:latin typeface="+mn-lt"/>
              </a:rPr>
              <a:t>risk</a:t>
            </a:r>
            <a:endParaRPr lang="en-US" sz="1600">
              <a:solidFill>
                <a:srgbClr val="FEFFFF"/>
              </a:solidFill>
              <a:latin typeface="+mn-lt"/>
            </a:endParaRPr>
          </a:p>
          <a:p>
            <a:pPr marL="731520" indent="-228600" eaLnBrk="1" fontAlgn="auto" hangingPunct="1">
              <a:lnSpc>
                <a:spcPct val="90000"/>
              </a:lnSpc>
              <a:spcBef>
                <a:spcPts val="605"/>
              </a:spcBef>
              <a:spcAft>
                <a:spcPts val="0"/>
              </a:spcAft>
              <a:buSzPct val="95000"/>
              <a:buFont typeface="Arial" panose="020B0604020202020204" pitchFamily="34" charset="0"/>
              <a:buChar char="•"/>
              <a:tabLst>
                <a:tab pos="104139" algn="l"/>
              </a:tabLst>
              <a:defRPr/>
            </a:pPr>
            <a:r>
              <a:rPr lang="en-US" sz="1600">
                <a:solidFill>
                  <a:srgbClr val="FEFFFF"/>
                </a:solidFill>
                <a:latin typeface="+mn-lt"/>
              </a:rPr>
              <a:t>Result</a:t>
            </a:r>
            <a:r>
              <a:rPr lang="en-US" sz="1600" spc="-114">
                <a:solidFill>
                  <a:srgbClr val="FEFFFF"/>
                </a:solidFill>
                <a:latin typeface="+mn-lt"/>
              </a:rPr>
              <a:t> </a:t>
            </a:r>
            <a:r>
              <a:rPr lang="en-US" sz="1600">
                <a:solidFill>
                  <a:srgbClr val="FEFFFF"/>
                </a:solidFill>
                <a:latin typeface="+mn-lt"/>
              </a:rPr>
              <a:t>in</a:t>
            </a:r>
            <a:r>
              <a:rPr lang="en-US" sz="1600" spc="15">
                <a:solidFill>
                  <a:srgbClr val="FEFFFF"/>
                </a:solidFill>
                <a:latin typeface="+mn-lt"/>
              </a:rPr>
              <a:t> </a:t>
            </a:r>
            <a:r>
              <a:rPr lang="en-US" sz="1600">
                <a:solidFill>
                  <a:srgbClr val="FEFFFF"/>
                </a:solidFill>
                <a:latin typeface="+mn-lt"/>
              </a:rPr>
              <a:t>serious</a:t>
            </a:r>
            <a:r>
              <a:rPr lang="en-US" sz="1600" spc="-30">
                <a:solidFill>
                  <a:srgbClr val="FEFFFF"/>
                </a:solidFill>
                <a:latin typeface="+mn-lt"/>
              </a:rPr>
              <a:t> </a:t>
            </a:r>
            <a:r>
              <a:rPr lang="en-US" sz="1600">
                <a:solidFill>
                  <a:srgbClr val="FEFFFF"/>
                </a:solidFill>
                <a:latin typeface="+mn-lt"/>
              </a:rPr>
              <a:t>injury</a:t>
            </a:r>
            <a:r>
              <a:rPr lang="en-US" sz="1600" spc="-25">
                <a:solidFill>
                  <a:srgbClr val="FEFFFF"/>
                </a:solidFill>
                <a:latin typeface="+mn-lt"/>
              </a:rPr>
              <a:t> </a:t>
            </a:r>
            <a:r>
              <a:rPr lang="en-US" sz="1600">
                <a:solidFill>
                  <a:srgbClr val="FEFFFF"/>
                </a:solidFill>
                <a:latin typeface="+mn-lt"/>
              </a:rPr>
              <a:t>to</a:t>
            </a:r>
            <a:r>
              <a:rPr lang="en-US" sz="1600" spc="-60">
                <a:solidFill>
                  <a:srgbClr val="FEFFFF"/>
                </a:solidFill>
                <a:latin typeface="+mn-lt"/>
              </a:rPr>
              <a:t> </a:t>
            </a:r>
            <a:r>
              <a:rPr lang="en-US" sz="1600">
                <a:solidFill>
                  <a:srgbClr val="FEFFFF"/>
                </a:solidFill>
                <a:latin typeface="+mn-lt"/>
              </a:rPr>
              <a:t>clients</a:t>
            </a:r>
            <a:r>
              <a:rPr lang="en-US" sz="1600" spc="-105">
                <a:solidFill>
                  <a:srgbClr val="FEFFFF"/>
                </a:solidFill>
                <a:latin typeface="+mn-lt"/>
              </a:rPr>
              <a:t> </a:t>
            </a:r>
            <a:r>
              <a:rPr lang="en-US" sz="1600">
                <a:solidFill>
                  <a:srgbClr val="FEFFFF"/>
                </a:solidFill>
                <a:latin typeface="+mn-lt"/>
              </a:rPr>
              <a:t>or</a:t>
            </a:r>
            <a:r>
              <a:rPr lang="en-US" sz="1600" spc="15">
                <a:solidFill>
                  <a:srgbClr val="FEFFFF"/>
                </a:solidFill>
                <a:latin typeface="+mn-lt"/>
              </a:rPr>
              <a:t> </a:t>
            </a:r>
            <a:r>
              <a:rPr lang="en-US" sz="1600" spc="-10">
                <a:solidFill>
                  <a:srgbClr val="FEFFFF"/>
                </a:solidFill>
                <a:latin typeface="+mn-lt"/>
              </a:rPr>
              <a:t>employees</a:t>
            </a:r>
            <a:endParaRPr lang="en-US" sz="1600">
              <a:solidFill>
                <a:srgbClr val="FEFFFF"/>
              </a:solidFill>
              <a:latin typeface="+mn-lt"/>
            </a:endParaRPr>
          </a:p>
          <a:p>
            <a:pPr marL="731520" indent="-228600" eaLnBrk="1" fontAlgn="auto" hangingPunct="1">
              <a:lnSpc>
                <a:spcPct val="90000"/>
              </a:lnSpc>
              <a:spcBef>
                <a:spcPts val="605"/>
              </a:spcBef>
              <a:spcAft>
                <a:spcPts val="0"/>
              </a:spcAft>
              <a:buSzPct val="95000"/>
              <a:buFont typeface="Arial" panose="020B0604020202020204" pitchFamily="34" charset="0"/>
              <a:buChar char="•"/>
              <a:tabLst>
                <a:tab pos="103505" algn="l"/>
              </a:tabLst>
              <a:defRPr/>
            </a:pPr>
            <a:r>
              <a:rPr lang="en-US" sz="1600">
                <a:solidFill>
                  <a:srgbClr val="FEFFFF"/>
                </a:solidFill>
                <a:latin typeface="+mn-lt"/>
              </a:rPr>
              <a:t>Require</a:t>
            </a:r>
            <a:r>
              <a:rPr lang="en-US" sz="1600" spc="-70">
                <a:solidFill>
                  <a:srgbClr val="FEFFFF"/>
                </a:solidFill>
                <a:latin typeface="+mn-lt"/>
              </a:rPr>
              <a:t> </a:t>
            </a:r>
            <a:r>
              <a:rPr lang="en-US" sz="1600">
                <a:solidFill>
                  <a:srgbClr val="FEFFFF"/>
                </a:solidFill>
                <a:latin typeface="+mn-lt"/>
              </a:rPr>
              <a:t>the</a:t>
            </a:r>
            <a:r>
              <a:rPr lang="en-US" sz="1600" spc="-75">
                <a:solidFill>
                  <a:srgbClr val="FEFFFF"/>
                </a:solidFill>
                <a:latin typeface="+mn-lt"/>
              </a:rPr>
              <a:t> </a:t>
            </a:r>
            <a:r>
              <a:rPr lang="en-US" sz="1600">
                <a:solidFill>
                  <a:srgbClr val="FEFFFF"/>
                </a:solidFill>
                <a:latin typeface="+mn-lt"/>
              </a:rPr>
              <a:t>direct</a:t>
            </a:r>
            <a:r>
              <a:rPr lang="en-US" sz="1600" spc="-25">
                <a:solidFill>
                  <a:srgbClr val="FEFFFF"/>
                </a:solidFill>
                <a:latin typeface="+mn-lt"/>
              </a:rPr>
              <a:t> </a:t>
            </a:r>
            <a:r>
              <a:rPr lang="en-US" sz="1600">
                <a:solidFill>
                  <a:srgbClr val="FEFFFF"/>
                </a:solidFill>
                <a:latin typeface="+mn-lt"/>
              </a:rPr>
              <a:t>intervention</a:t>
            </a:r>
            <a:r>
              <a:rPr lang="en-US" sz="1600" spc="-155">
                <a:solidFill>
                  <a:srgbClr val="FEFFFF"/>
                </a:solidFill>
                <a:latin typeface="+mn-lt"/>
              </a:rPr>
              <a:t> </a:t>
            </a:r>
            <a:r>
              <a:rPr lang="en-US" sz="1600">
                <a:solidFill>
                  <a:srgbClr val="FEFFFF"/>
                </a:solidFill>
                <a:latin typeface="+mn-lt"/>
              </a:rPr>
              <a:t>of</a:t>
            </a:r>
            <a:r>
              <a:rPr lang="en-US" sz="1600" spc="50">
                <a:solidFill>
                  <a:srgbClr val="FEFFFF"/>
                </a:solidFill>
                <a:latin typeface="+mn-lt"/>
              </a:rPr>
              <a:t> </a:t>
            </a:r>
            <a:r>
              <a:rPr lang="en-US" sz="1600">
                <a:solidFill>
                  <a:srgbClr val="FEFFFF"/>
                </a:solidFill>
                <a:latin typeface="+mn-lt"/>
              </a:rPr>
              <a:t>program</a:t>
            </a:r>
            <a:r>
              <a:rPr lang="en-US" sz="1600" spc="-110">
                <a:solidFill>
                  <a:srgbClr val="FEFFFF"/>
                </a:solidFill>
                <a:latin typeface="+mn-lt"/>
              </a:rPr>
              <a:t> </a:t>
            </a:r>
            <a:r>
              <a:rPr lang="en-US" sz="1600">
                <a:solidFill>
                  <a:srgbClr val="FEFFFF"/>
                </a:solidFill>
                <a:latin typeface="+mn-lt"/>
              </a:rPr>
              <a:t>or</a:t>
            </a:r>
            <a:r>
              <a:rPr lang="en-US" sz="1600" spc="15">
                <a:solidFill>
                  <a:srgbClr val="FEFFFF"/>
                </a:solidFill>
                <a:latin typeface="+mn-lt"/>
              </a:rPr>
              <a:t> </a:t>
            </a:r>
            <a:r>
              <a:rPr lang="en-US" sz="1600">
                <a:solidFill>
                  <a:srgbClr val="FEFFFF"/>
                </a:solidFill>
                <a:latin typeface="+mn-lt"/>
              </a:rPr>
              <a:t>agency</a:t>
            </a:r>
            <a:r>
              <a:rPr lang="en-US" sz="1600" spc="-110">
                <a:solidFill>
                  <a:srgbClr val="FEFFFF"/>
                </a:solidFill>
                <a:latin typeface="+mn-lt"/>
              </a:rPr>
              <a:t> </a:t>
            </a:r>
            <a:r>
              <a:rPr lang="en-US" sz="1600">
                <a:solidFill>
                  <a:srgbClr val="FEFFFF"/>
                </a:solidFill>
                <a:latin typeface="+mn-lt"/>
              </a:rPr>
              <a:t>management</a:t>
            </a:r>
            <a:r>
              <a:rPr lang="en-US" sz="1600" spc="-35">
                <a:solidFill>
                  <a:srgbClr val="FEFFFF"/>
                </a:solidFill>
                <a:latin typeface="+mn-lt"/>
              </a:rPr>
              <a:t> </a:t>
            </a:r>
            <a:r>
              <a:rPr lang="en-US" sz="1600" spc="-10">
                <a:solidFill>
                  <a:srgbClr val="FEFFFF"/>
                </a:solidFill>
                <a:latin typeface="+mn-lt"/>
              </a:rPr>
              <a:t>staff</a:t>
            </a:r>
            <a:endParaRPr lang="en-US" sz="1600">
              <a:solidFill>
                <a:srgbClr val="FEFFFF"/>
              </a:solidFill>
              <a:latin typeface="+mn-lt"/>
            </a:endParaRPr>
          </a:p>
          <a:p>
            <a:pPr marL="731520" indent="-228600" eaLnBrk="1" fontAlgn="auto" hangingPunct="1">
              <a:lnSpc>
                <a:spcPct val="90000"/>
              </a:lnSpc>
              <a:spcBef>
                <a:spcPts val="605"/>
              </a:spcBef>
              <a:spcAft>
                <a:spcPts val="0"/>
              </a:spcAft>
              <a:buSzPct val="95000"/>
              <a:buFont typeface="Arial" panose="020B0604020202020204" pitchFamily="34" charset="0"/>
              <a:buChar char="•"/>
              <a:tabLst>
                <a:tab pos="103505" algn="l"/>
              </a:tabLst>
              <a:defRPr/>
            </a:pPr>
            <a:r>
              <a:rPr lang="en-US" sz="1600">
                <a:solidFill>
                  <a:srgbClr val="FEFFFF"/>
                </a:solidFill>
                <a:latin typeface="+mn-lt"/>
              </a:rPr>
              <a:t>Could</a:t>
            </a:r>
            <a:r>
              <a:rPr lang="en-US" sz="1600" spc="-70">
                <a:solidFill>
                  <a:srgbClr val="FEFFFF"/>
                </a:solidFill>
                <a:latin typeface="+mn-lt"/>
              </a:rPr>
              <a:t> </a:t>
            </a:r>
            <a:r>
              <a:rPr lang="en-US" sz="1600">
                <a:solidFill>
                  <a:srgbClr val="FEFFFF"/>
                </a:solidFill>
                <a:latin typeface="+mn-lt"/>
              </a:rPr>
              <a:t>generate</a:t>
            </a:r>
            <a:r>
              <a:rPr lang="en-US" sz="1600" spc="-60">
                <a:solidFill>
                  <a:srgbClr val="FEFFFF"/>
                </a:solidFill>
                <a:latin typeface="+mn-lt"/>
              </a:rPr>
              <a:t> </a:t>
            </a:r>
            <a:r>
              <a:rPr lang="en-US" sz="1600">
                <a:solidFill>
                  <a:srgbClr val="FEFFFF"/>
                </a:solidFill>
                <a:latin typeface="+mn-lt"/>
              </a:rPr>
              <a:t>public</a:t>
            </a:r>
            <a:r>
              <a:rPr lang="en-US" sz="1600" spc="-25">
                <a:solidFill>
                  <a:srgbClr val="FEFFFF"/>
                </a:solidFill>
                <a:latin typeface="+mn-lt"/>
              </a:rPr>
              <a:t> </a:t>
            </a:r>
            <a:r>
              <a:rPr lang="en-US" sz="1600">
                <a:solidFill>
                  <a:srgbClr val="FEFFFF"/>
                </a:solidFill>
                <a:latin typeface="+mn-lt"/>
              </a:rPr>
              <a:t>reaction</a:t>
            </a:r>
            <a:r>
              <a:rPr lang="en-US" sz="1600" spc="-150">
                <a:solidFill>
                  <a:srgbClr val="FEFFFF"/>
                </a:solidFill>
                <a:latin typeface="+mn-lt"/>
              </a:rPr>
              <a:t> </a:t>
            </a:r>
            <a:r>
              <a:rPr lang="en-US" sz="1600">
                <a:solidFill>
                  <a:srgbClr val="FEFFFF"/>
                </a:solidFill>
                <a:latin typeface="+mn-lt"/>
              </a:rPr>
              <a:t>or</a:t>
            </a:r>
            <a:r>
              <a:rPr lang="en-US" sz="1600" spc="20">
                <a:solidFill>
                  <a:srgbClr val="FEFFFF"/>
                </a:solidFill>
                <a:latin typeface="+mn-lt"/>
              </a:rPr>
              <a:t> </a:t>
            </a:r>
            <a:r>
              <a:rPr lang="en-US" sz="1600">
                <a:solidFill>
                  <a:srgbClr val="FEFFFF"/>
                </a:solidFill>
                <a:latin typeface="+mn-lt"/>
              </a:rPr>
              <a:t>media</a:t>
            </a:r>
            <a:r>
              <a:rPr lang="en-US" sz="1600" spc="15">
                <a:solidFill>
                  <a:srgbClr val="FEFFFF"/>
                </a:solidFill>
                <a:latin typeface="+mn-lt"/>
              </a:rPr>
              <a:t> </a:t>
            </a:r>
            <a:r>
              <a:rPr lang="en-US" sz="1600" spc="-10">
                <a:solidFill>
                  <a:srgbClr val="FEFFFF"/>
                </a:solidFill>
                <a:latin typeface="+mn-lt"/>
              </a:rPr>
              <a:t>attention.</a:t>
            </a:r>
            <a:endParaRPr lang="en-US" sz="1600">
              <a:solidFill>
                <a:srgbClr val="FEFFFF"/>
              </a:solidFill>
              <a:latin typeface="+mn-lt"/>
            </a:endParaRPr>
          </a:p>
        </p:txBody>
      </p:sp>
      <p:pic>
        <p:nvPicPr>
          <p:cNvPr id="31748" name="object 4">
            <a:extLst>
              <a:ext uri="{FF2B5EF4-FFF2-40B4-BE49-F238E27FC236}">
                <a16:creationId xmlns:a16="http://schemas.microsoft.com/office/drawing/2014/main" id="{72C1D6A1-4D80-220F-8A38-42CFF5DB5F9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31781" y="710264"/>
            <a:ext cx="6539075" cy="418500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a:extLst>
              <a:ext uri="{FF2B5EF4-FFF2-40B4-BE49-F238E27FC236}">
                <a16:creationId xmlns:a16="http://schemas.microsoft.com/office/drawing/2014/main" id="{1808ED32-C88A-AC1B-3E1F-EFA47498600B}"/>
              </a:ext>
            </a:extLst>
          </p:cNvPr>
          <p:cNvSpPr>
            <a:spLocks noGrp="1"/>
          </p:cNvSpPr>
          <p:nvPr>
            <p:ph type="ftr" sz="quarter" idx="10"/>
          </p:nvPr>
        </p:nvSpPr>
        <p:spPr>
          <a:xfrm>
            <a:off x="795528" y="6382512"/>
            <a:ext cx="6757416" cy="320040"/>
          </a:xfrm>
        </p:spPr>
        <p:txBody>
          <a:bodyPr vert="horz" lIns="91440" tIns="45720" rIns="91440" bIns="45720" rtlCol="0" anchor="ctr">
            <a:normAutofit/>
          </a:bodyPr>
          <a:lstStyle/>
          <a:p>
            <a:pPr marL="0">
              <a:defRPr/>
            </a:pPr>
            <a:endParaRPr lang="en-US" sz="1000" kern="1200" spc="0">
              <a:solidFill>
                <a:schemeClr val="tx1">
                  <a:tint val="75000"/>
                </a:schemeClr>
              </a:solidFill>
              <a:latin typeface="+mn-lt"/>
              <a:ea typeface="+mn-ea"/>
              <a:cs typeface="+mn-cs"/>
            </a:endParaRPr>
          </a:p>
        </p:txBody>
      </p:sp>
      <p:sp>
        <p:nvSpPr>
          <p:cNvPr id="5" name="object 5">
            <a:extLst>
              <a:ext uri="{FF2B5EF4-FFF2-40B4-BE49-F238E27FC236}">
                <a16:creationId xmlns:a16="http://schemas.microsoft.com/office/drawing/2014/main" id="{7FF2C503-88B5-E8AB-F5D0-89F8C927AE96}"/>
              </a:ext>
            </a:extLst>
          </p:cNvPr>
          <p:cNvSpPr>
            <a:spLocks noGrp="1"/>
          </p:cNvSpPr>
          <p:nvPr>
            <p:ph type="sldNum" sz="quarter" idx="12"/>
          </p:nvPr>
        </p:nvSpPr>
        <p:spPr>
          <a:xfrm>
            <a:off x="10707624" y="6382512"/>
            <a:ext cx="685800" cy="320040"/>
          </a:xfrm>
        </p:spPr>
        <p:txBody>
          <a:bodyPr vert="horz" lIns="91440" tIns="45720" rIns="91440" bIns="45720" rtlCol="0" anchor="ctr">
            <a:normAutofit/>
          </a:bodyPr>
          <a:lstStyle/>
          <a:p>
            <a:pPr marL="0" algn="r">
              <a:defRPr/>
            </a:pPr>
            <a:fld id="{29713068-79DC-4095-9EA6-F57025A1A9A6}" type="slidenum">
              <a:rPr lang="en-US" sz="1000" kern="1200">
                <a:solidFill>
                  <a:schemeClr val="tx1">
                    <a:tint val="75000"/>
                  </a:schemeClr>
                </a:solidFill>
                <a:latin typeface="+mn-lt"/>
                <a:cs typeface="+mn-cs"/>
              </a:rPr>
              <a:pPr marL="0" algn="r">
                <a:defRPr/>
              </a:pPr>
              <a:t>8</a:t>
            </a:fld>
            <a:endParaRPr lang="en-US" sz="1000" kern="1200">
              <a:solidFill>
                <a:schemeClr val="tx1">
                  <a:tint val="75000"/>
                </a:schemeClr>
              </a:solidFill>
              <a:latin typeface="+mn-lt"/>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6C3AB4E0-A51E-0FEB-F479-26D16A799599}"/>
              </a:ext>
            </a:extLst>
          </p:cNvPr>
          <p:cNvSpPr txBox="1">
            <a:spLocks noGrp="1"/>
          </p:cNvSpPr>
          <p:nvPr>
            <p:ph type="title"/>
          </p:nvPr>
        </p:nvSpPr>
        <p:spPr>
          <a:xfrm>
            <a:off x="2713038" y="254000"/>
            <a:ext cx="6699249" cy="508473"/>
          </a:xfrm>
        </p:spPr>
        <p:txBody>
          <a:bodyPr vert="horz" wrap="square" lIns="0" tIns="15875" rIns="0" bIns="0" rtlCol="0" anchor="t">
            <a:spAutoFit/>
          </a:bodyPr>
          <a:lstStyle/>
          <a:p>
            <a:pPr marL="12700" eaLnBrk="1" fontAlgn="auto" hangingPunct="1">
              <a:spcBef>
                <a:spcPts val="125"/>
              </a:spcBef>
              <a:spcAft>
                <a:spcPts val="0"/>
              </a:spcAft>
              <a:defRPr/>
            </a:pPr>
            <a:r>
              <a:rPr lang="en-US" sz="3200">
                <a:solidFill>
                  <a:schemeClr val="tx1"/>
                </a:solidFill>
              </a:rPr>
              <a:t>EMERGENCY INCIDENT</a:t>
            </a:r>
            <a:r>
              <a:rPr sz="3200" spc="-155">
                <a:solidFill>
                  <a:schemeClr val="tx1"/>
                </a:solidFill>
              </a:rPr>
              <a:t> </a:t>
            </a:r>
            <a:r>
              <a:rPr lang="en-US" sz="3200">
                <a:solidFill>
                  <a:schemeClr val="tx1"/>
                </a:solidFill>
              </a:rPr>
              <a:t>REPORT</a:t>
            </a:r>
            <a:endParaRPr lang="en-US" sz="3200" spc="-20">
              <a:solidFill>
                <a:schemeClr val="tx1"/>
              </a:solidFill>
            </a:endParaRPr>
          </a:p>
        </p:txBody>
      </p:sp>
      <p:sp>
        <p:nvSpPr>
          <p:cNvPr id="3" name="object 3">
            <a:extLst>
              <a:ext uri="{FF2B5EF4-FFF2-40B4-BE49-F238E27FC236}">
                <a16:creationId xmlns:a16="http://schemas.microsoft.com/office/drawing/2014/main" id="{41C35590-C494-894C-DD0A-B9AD2AEAE095}"/>
              </a:ext>
            </a:extLst>
          </p:cNvPr>
          <p:cNvSpPr txBox="1"/>
          <p:nvPr/>
        </p:nvSpPr>
        <p:spPr>
          <a:xfrm>
            <a:off x="244475" y="1404938"/>
            <a:ext cx="10861675" cy="2940549"/>
          </a:xfrm>
          <a:prstGeom prst="rect">
            <a:avLst/>
          </a:prstGeom>
        </p:spPr>
        <p:txBody>
          <a:bodyPr lIns="0" tIns="16510" rIns="0" bIns="0" anchor="t">
            <a:spAutoFit/>
          </a:bodyPr>
          <a:lstStyle/>
          <a:p>
            <a:pPr marL="12700" eaLnBrk="1" fontAlgn="auto" hangingPunct="1">
              <a:spcBef>
                <a:spcPts val="130"/>
              </a:spcBef>
              <a:spcAft>
                <a:spcPts val="0"/>
              </a:spcAft>
              <a:defRPr/>
            </a:pPr>
            <a:r>
              <a:rPr lang="en-US" sz="2000" kern="0">
                <a:latin typeface="Arial"/>
                <a:cs typeface="Arial"/>
              </a:rPr>
              <a:t>Emergency</a:t>
            </a:r>
            <a:r>
              <a:rPr lang="en-US" sz="2000" kern="0" spc="-130">
                <a:latin typeface="Arial"/>
                <a:cs typeface="Arial"/>
              </a:rPr>
              <a:t> </a:t>
            </a:r>
            <a:r>
              <a:rPr lang="en-US" sz="2000" kern="0">
                <a:latin typeface="Arial"/>
                <a:cs typeface="Arial"/>
              </a:rPr>
              <a:t>incidents</a:t>
            </a:r>
            <a:r>
              <a:rPr lang="en-US" sz="2000" kern="0" spc="-130">
                <a:latin typeface="Arial"/>
                <a:cs typeface="Arial"/>
              </a:rPr>
              <a:t> </a:t>
            </a:r>
            <a:r>
              <a:rPr lang="en-US" sz="2000" kern="0">
                <a:latin typeface="Arial"/>
                <a:cs typeface="Arial"/>
              </a:rPr>
              <a:t>include:</a:t>
            </a:r>
            <a:endParaRPr lang="en-US" sz="2000" kern="0" spc="-85">
              <a:latin typeface="Arial"/>
              <a:cs typeface="Arial"/>
            </a:endParaRPr>
          </a:p>
          <a:p>
            <a:pPr marL="12700" eaLnBrk="1" fontAlgn="auto" hangingPunct="1">
              <a:spcBef>
                <a:spcPts val="5"/>
              </a:spcBef>
              <a:spcAft>
                <a:spcPts val="0"/>
              </a:spcAft>
              <a:defRPr/>
            </a:pPr>
            <a:endParaRPr lang="en-US" sz="2000" kern="0">
              <a:latin typeface="Arial"/>
              <a:cs typeface="Arial"/>
            </a:endParaRPr>
          </a:p>
          <a:p>
            <a:pPr marL="731520" indent="-342900" eaLnBrk="1" fontAlgn="auto" hangingPunct="1">
              <a:spcBef>
                <a:spcPts val="600"/>
              </a:spcBef>
              <a:spcAft>
                <a:spcPts val="0"/>
              </a:spcAft>
              <a:buSzPct val="95000"/>
              <a:buFont typeface="Wingdings" panose="05000000000000000000" pitchFamily="2" charset="2"/>
              <a:buChar char="q"/>
              <a:tabLst>
                <a:tab pos="104139" algn="l"/>
              </a:tabLst>
              <a:defRPr/>
            </a:pPr>
            <a:r>
              <a:rPr lang="en-US" sz="2000" kern="0">
                <a:latin typeface="Arial"/>
                <a:cs typeface="Arial"/>
              </a:rPr>
              <a:t>Abducting or Kidnapping a</a:t>
            </a:r>
            <a:r>
              <a:rPr lang="en-US" sz="2000" kern="0" spc="30">
                <a:latin typeface="Arial"/>
                <a:cs typeface="Arial"/>
              </a:rPr>
              <a:t> </a:t>
            </a:r>
            <a:r>
              <a:rPr lang="en-US" sz="2000" kern="0" spc="-10">
                <a:latin typeface="Arial"/>
                <a:cs typeface="Arial"/>
              </a:rPr>
              <a:t>client</a:t>
            </a:r>
            <a:endParaRPr lang="en-US" sz="2000" kern="0">
              <a:latin typeface="Arial"/>
              <a:cs typeface="Arial"/>
            </a:endParaRPr>
          </a:p>
          <a:p>
            <a:pPr marL="731520" indent="-342900" eaLnBrk="1" fontAlgn="auto" hangingPunct="1">
              <a:spcBef>
                <a:spcPts val="605"/>
              </a:spcBef>
              <a:spcAft>
                <a:spcPts val="0"/>
              </a:spcAft>
              <a:buSzPct val="95000"/>
              <a:buFont typeface="Wingdings" panose="05000000000000000000" pitchFamily="2" charset="2"/>
              <a:buChar char="q"/>
              <a:tabLst>
                <a:tab pos="103505" algn="l"/>
              </a:tabLst>
              <a:defRPr/>
            </a:pPr>
            <a:r>
              <a:rPr lang="en-US" sz="2000" kern="0">
                <a:latin typeface="Arial"/>
                <a:cs typeface="Arial"/>
              </a:rPr>
              <a:t>Auto</a:t>
            </a:r>
            <a:r>
              <a:rPr lang="en-US" sz="2000" kern="0" spc="-35">
                <a:latin typeface="Arial"/>
                <a:cs typeface="Arial"/>
              </a:rPr>
              <a:t> </a:t>
            </a:r>
            <a:r>
              <a:rPr lang="en-US" sz="2000" kern="0">
                <a:latin typeface="Arial"/>
                <a:cs typeface="Arial"/>
              </a:rPr>
              <a:t>accident</a:t>
            </a:r>
            <a:r>
              <a:rPr lang="en-US" sz="2000" kern="0" spc="-80">
                <a:latin typeface="Arial"/>
                <a:cs typeface="Arial"/>
              </a:rPr>
              <a:t> </a:t>
            </a:r>
            <a:r>
              <a:rPr lang="en-US" sz="2000" kern="0">
                <a:latin typeface="Arial"/>
                <a:cs typeface="Arial"/>
              </a:rPr>
              <a:t>resulting</a:t>
            </a:r>
            <a:r>
              <a:rPr lang="en-US" sz="2000" kern="0" spc="-125">
                <a:latin typeface="Arial"/>
                <a:cs typeface="Arial"/>
              </a:rPr>
              <a:t> </a:t>
            </a:r>
            <a:r>
              <a:rPr lang="en-US" sz="2000" kern="0">
                <a:latin typeface="Arial"/>
                <a:cs typeface="Arial"/>
              </a:rPr>
              <a:t>in</a:t>
            </a:r>
            <a:r>
              <a:rPr lang="en-US" sz="2000" kern="0" spc="55">
                <a:latin typeface="Arial"/>
                <a:cs typeface="Arial"/>
              </a:rPr>
              <a:t> </a:t>
            </a:r>
            <a:r>
              <a:rPr lang="en-US" sz="2000" kern="0" spc="-10">
                <a:latin typeface="Arial"/>
                <a:cs typeface="Arial"/>
              </a:rPr>
              <a:t>injury</a:t>
            </a:r>
            <a:endParaRPr lang="en-US" sz="2000" kern="0">
              <a:latin typeface="Arial"/>
              <a:cs typeface="Arial"/>
            </a:endParaRPr>
          </a:p>
          <a:p>
            <a:pPr marL="731520" indent="-342900" eaLnBrk="1" fontAlgn="auto" hangingPunct="1">
              <a:spcBef>
                <a:spcPts val="605"/>
              </a:spcBef>
              <a:spcAft>
                <a:spcPts val="0"/>
              </a:spcAft>
              <a:buSzPct val="95000"/>
              <a:buFont typeface="Wingdings" panose="05000000000000000000" pitchFamily="2" charset="2"/>
              <a:buChar char="q"/>
              <a:tabLst>
                <a:tab pos="103505" algn="l"/>
              </a:tabLst>
              <a:defRPr/>
            </a:pPr>
            <a:r>
              <a:rPr lang="en-US" sz="2000" kern="0">
                <a:latin typeface="Arial"/>
                <a:cs typeface="Arial"/>
              </a:rPr>
              <a:t>Bomb</a:t>
            </a:r>
            <a:r>
              <a:rPr lang="en-US" sz="2000" kern="0" spc="-30">
                <a:latin typeface="Arial"/>
                <a:cs typeface="Arial"/>
              </a:rPr>
              <a:t> </a:t>
            </a:r>
            <a:r>
              <a:rPr lang="en-US" sz="2000" kern="0" spc="-10">
                <a:latin typeface="Arial"/>
                <a:cs typeface="Arial"/>
              </a:rPr>
              <a:t>threat</a:t>
            </a:r>
            <a:endParaRPr lang="en-US" sz="2000" kern="0">
              <a:latin typeface="Arial"/>
              <a:cs typeface="Arial"/>
            </a:endParaRPr>
          </a:p>
          <a:p>
            <a:pPr marL="731520" indent="-342900" eaLnBrk="1" fontAlgn="auto" hangingPunct="1">
              <a:spcBef>
                <a:spcPts val="605"/>
              </a:spcBef>
              <a:spcAft>
                <a:spcPts val="0"/>
              </a:spcAft>
              <a:buSzPct val="95000"/>
              <a:buFont typeface="Wingdings" panose="05000000000000000000" pitchFamily="2" charset="2"/>
              <a:buChar char="q"/>
              <a:tabLst>
                <a:tab pos="103505" algn="l"/>
              </a:tabLst>
              <a:defRPr/>
            </a:pPr>
            <a:r>
              <a:rPr lang="en-US" sz="2000" kern="0">
                <a:latin typeface="Arial"/>
                <a:cs typeface="Arial"/>
              </a:rPr>
              <a:t>Child</a:t>
            </a:r>
            <a:r>
              <a:rPr lang="en-US" sz="2000" kern="0" spc="20">
                <a:latin typeface="Arial"/>
                <a:cs typeface="Arial"/>
              </a:rPr>
              <a:t> </a:t>
            </a:r>
            <a:r>
              <a:rPr lang="en-US" sz="2000" kern="0" spc="-10">
                <a:latin typeface="Arial"/>
                <a:cs typeface="Arial"/>
              </a:rPr>
              <a:t>abuse</a:t>
            </a:r>
            <a:endParaRPr lang="en-US" sz="2000" kern="0">
              <a:latin typeface="Arial"/>
              <a:cs typeface="Arial"/>
            </a:endParaRPr>
          </a:p>
          <a:p>
            <a:pPr marL="731520" indent="-342900" eaLnBrk="1" fontAlgn="auto" hangingPunct="1">
              <a:spcBef>
                <a:spcPts val="605"/>
              </a:spcBef>
              <a:spcAft>
                <a:spcPts val="0"/>
              </a:spcAft>
              <a:buSzPct val="95000"/>
              <a:buFont typeface="Wingdings" panose="05000000000000000000" pitchFamily="2" charset="2"/>
              <a:buChar char="q"/>
              <a:tabLst>
                <a:tab pos="103505" algn="l"/>
              </a:tabLst>
              <a:defRPr/>
            </a:pPr>
            <a:r>
              <a:rPr lang="en-US" sz="2000" kern="0">
                <a:latin typeface="Arial"/>
                <a:cs typeface="Arial"/>
              </a:rPr>
              <a:t>Fire,</a:t>
            </a:r>
            <a:r>
              <a:rPr lang="en-US" sz="2000" kern="0" spc="-50">
                <a:latin typeface="Arial"/>
                <a:cs typeface="Arial"/>
              </a:rPr>
              <a:t> </a:t>
            </a:r>
            <a:r>
              <a:rPr lang="en-US" sz="2000" kern="0">
                <a:latin typeface="Arial"/>
                <a:cs typeface="Arial"/>
              </a:rPr>
              <a:t>flood,</a:t>
            </a:r>
            <a:r>
              <a:rPr lang="en-US" sz="2000" kern="0" spc="-45">
                <a:latin typeface="Arial"/>
                <a:cs typeface="Arial"/>
              </a:rPr>
              <a:t> </a:t>
            </a:r>
            <a:r>
              <a:rPr lang="en-US" sz="2000" kern="0">
                <a:latin typeface="Arial"/>
                <a:cs typeface="Arial"/>
              </a:rPr>
              <a:t>or</a:t>
            </a:r>
            <a:r>
              <a:rPr lang="en-US" sz="2000" kern="0" spc="-5">
                <a:latin typeface="Arial"/>
                <a:cs typeface="Arial"/>
              </a:rPr>
              <a:t> </a:t>
            </a:r>
            <a:r>
              <a:rPr lang="en-US" sz="2000" kern="0">
                <a:latin typeface="Arial"/>
                <a:cs typeface="Arial"/>
              </a:rPr>
              <a:t>other</a:t>
            </a:r>
            <a:r>
              <a:rPr lang="en-US" sz="2000" kern="0" spc="-90">
                <a:latin typeface="Arial"/>
                <a:cs typeface="Arial"/>
              </a:rPr>
              <a:t> </a:t>
            </a:r>
            <a:r>
              <a:rPr lang="en-US" sz="2000" kern="0" spc="-10">
                <a:latin typeface="Arial"/>
                <a:cs typeface="Arial"/>
              </a:rPr>
              <a:t>disaster</a:t>
            </a:r>
            <a:endParaRPr lang="en-US" sz="2000" kern="0">
              <a:latin typeface="Arial"/>
              <a:cs typeface="Arial"/>
            </a:endParaRPr>
          </a:p>
          <a:p>
            <a:pPr marL="731520" indent="-342900" eaLnBrk="1" fontAlgn="auto" hangingPunct="1">
              <a:spcBef>
                <a:spcPts val="600"/>
              </a:spcBef>
              <a:spcAft>
                <a:spcPts val="0"/>
              </a:spcAft>
              <a:buSzPct val="95000"/>
              <a:buFont typeface="Wingdings" panose="05000000000000000000" pitchFamily="2" charset="2"/>
              <a:buChar char="q"/>
              <a:tabLst>
                <a:tab pos="103505" algn="l"/>
              </a:tabLst>
              <a:defRPr/>
            </a:pPr>
            <a:r>
              <a:rPr lang="en-US" sz="2000" kern="0">
                <a:latin typeface="Arial"/>
                <a:cs typeface="Arial"/>
              </a:rPr>
              <a:t>Child</a:t>
            </a:r>
            <a:r>
              <a:rPr lang="en-US" sz="2000" kern="0" spc="-5">
                <a:latin typeface="Arial"/>
                <a:cs typeface="Arial"/>
              </a:rPr>
              <a:t> </a:t>
            </a:r>
            <a:r>
              <a:rPr lang="en-US" sz="2000" kern="0">
                <a:latin typeface="Arial"/>
                <a:cs typeface="Arial"/>
              </a:rPr>
              <a:t>lost</a:t>
            </a:r>
            <a:r>
              <a:rPr lang="en-US" sz="2000" kern="0" spc="-120">
                <a:latin typeface="Arial"/>
                <a:cs typeface="Arial"/>
              </a:rPr>
              <a:t> </a:t>
            </a:r>
            <a:r>
              <a:rPr lang="en-US" sz="2000" kern="0">
                <a:latin typeface="Arial"/>
                <a:cs typeface="Arial"/>
              </a:rPr>
              <a:t>from</a:t>
            </a:r>
            <a:r>
              <a:rPr lang="en-US" sz="2000" kern="0" spc="45">
                <a:latin typeface="Arial"/>
                <a:cs typeface="Arial"/>
              </a:rPr>
              <a:t> </a:t>
            </a:r>
            <a:r>
              <a:rPr lang="en-US" sz="2000" kern="0" spc="-10">
                <a:latin typeface="Arial"/>
                <a:cs typeface="Arial"/>
              </a:rPr>
              <a:t>program</a:t>
            </a:r>
            <a:endParaRPr lang="en-US" sz="2000" kern="0">
              <a:latin typeface="Arial"/>
              <a:cs typeface="Arial"/>
            </a:endParaRPr>
          </a:p>
        </p:txBody>
      </p:sp>
      <p:grpSp>
        <p:nvGrpSpPr>
          <p:cNvPr id="32772" name="object 4">
            <a:extLst>
              <a:ext uri="{FF2B5EF4-FFF2-40B4-BE49-F238E27FC236}">
                <a16:creationId xmlns:a16="http://schemas.microsoft.com/office/drawing/2014/main" id="{5214CBAE-83F0-5D3B-F983-BE9EBD05EF97}"/>
              </a:ext>
            </a:extLst>
          </p:cNvPr>
          <p:cNvGrpSpPr>
            <a:grpSpLocks/>
          </p:cNvGrpSpPr>
          <p:nvPr/>
        </p:nvGrpSpPr>
        <p:grpSpPr bwMode="auto">
          <a:xfrm>
            <a:off x="6181725" y="2468563"/>
            <a:ext cx="5410200" cy="3810000"/>
            <a:chOff x="5610225" y="1857375"/>
            <a:chExt cx="5410200" cy="3810000"/>
          </a:xfrm>
        </p:grpSpPr>
        <p:pic>
          <p:nvPicPr>
            <p:cNvPr id="32775" name="object 5">
              <a:extLst>
                <a:ext uri="{FF2B5EF4-FFF2-40B4-BE49-F238E27FC236}">
                  <a16:creationId xmlns:a16="http://schemas.microsoft.com/office/drawing/2014/main" id="{A67DC5D9-1093-8521-3C23-7AC8D694B3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0225" y="3028950"/>
              <a:ext cx="2743200"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object 6">
              <a:extLst>
                <a:ext uri="{FF2B5EF4-FFF2-40B4-BE49-F238E27FC236}">
                  <a16:creationId xmlns:a16="http://schemas.microsoft.com/office/drawing/2014/main" id="{693BA85A-E760-7837-75C8-CFAECA42B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7225" y="1857375"/>
              <a:ext cx="27432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object 7">
            <a:extLst>
              <a:ext uri="{FF2B5EF4-FFF2-40B4-BE49-F238E27FC236}">
                <a16:creationId xmlns:a16="http://schemas.microsoft.com/office/drawing/2014/main" id="{31C1D96E-0409-346F-62D8-D7DD4A840713}"/>
              </a:ext>
            </a:extLst>
          </p:cNvPr>
          <p:cNvSpPr>
            <a:spLocks noGrp="1"/>
          </p:cNvSpPr>
          <p:nvPr>
            <p:ph type="sldNum" sz="quarter" idx="12"/>
          </p:nvPr>
        </p:nvSpPr>
        <p:spPr/>
        <p:txBody>
          <a:bodyPr vert="horz" tIns="3175" rtlCol="0"/>
          <a:lstStyle/>
          <a:p>
            <a:pPr>
              <a:defRPr/>
            </a:pPr>
            <a:fld id="{F6208AD5-A7CD-4C49-A8C7-F6D11E226E53}" type="slidenum">
              <a:rPr/>
              <a:pPr>
                <a:defRPr/>
              </a:pPr>
              <a:t>9</a:t>
            </a:fld>
            <a:endParaRPr/>
          </a:p>
        </p:txBody>
      </p:sp>
      <p:sp>
        <p:nvSpPr>
          <p:cNvPr id="4" name="Footer Placeholder 3">
            <a:extLst>
              <a:ext uri="{FF2B5EF4-FFF2-40B4-BE49-F238E27FC236}">
                <a16:creationId xmlns:a16="http://schemas.microsoft.com/office/drawing/2014/main" id="{4408009B-8296-2B15-14AC-26E52D8E4E23}"/>
              </a:ext>
            </a:extLst>
          </p:cNvPr>
          <p:cNvSpPr>
            <a:spLocks noGrp="1"/>
          </p:cNvSpPr>
          <p:nvPr>
            <p:ph type="ftr" sz="quarter" idx="10"/>
          </p:nvPr>
        </p:nvSpPr>
        <p:spPr/>
        <p:txBody>
          <a:bodyPr/>
          <a:lstStyle/>
          <a:p>
            <a:pPr>
              <a:defRPr/>
            </a:pPr>
            <a:endParaRPr lang="en-US" spc="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
      <a:dk1>
        <a:sysClr val="windowText" lastClr="000000"/>
      </a:dk1>
      <a:lt1>
        <a:sysClr val="window" lastClr="FFFFFF"/>
      </a:lt1>
      <a:dk2>
        <a:srgbClr val="595959"/>
      </a:dk2>
      <a:lt2>
        <a:srgbClr val="F2F2F2"/>
      </a:lt2>
      <a:accent1>
        <a:srgbClr val="E53A35"/>
      </a:accent1>
      <a:accent2>
        <a:srgbClr val="439CBB"/>
      </a:accent2>
      <a:accent3>
        <a:srgbClr val="136F63"/>
      </a:accent3>
      <a:accent4>
        <a:srgbClr val="7030A0"/>
      </a:accent4>
      <a:accent5>
        <a:srgbClr val="EE8434"/>
      </a:accent5>
      <a:accent6>
        <a:srgbClr val="44B3E6"/>
      </a:accent6>
      <a:hlink>
        <a:srgbClr val="44B3E6"/>
      </a:hlink>
      <a:folHlink>
        <a:srgbClr val="7C7C7C"/>
      </a:folHlink>
    </a:clrScheme>
    <a:fontScheme name="SG Template Fon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FB8B25B50E62B4AAD6D212A6BB97AD1" ma:contentTypeVersion="4" ma:contentTypeDescription="Create a new document." ma:contentTypeScope="" ma:versionID="b8768da5bdcc6eec12a9d82bbdfb2b33">
  <xsd:schema xmlns:xsd="http://www.w3.org/2001/XMLSchema" xmlns:xs="http://www.w3.org/2001/XMLSchema" xmlns:p="http://schemas.microsoft.com/office/2006/metadata/properties" xmlns:ns2="e84fe99e-24b9-48b7-8628-c7329582079d" xmlns:ns3="94fbacc2-8412-4f49-bbce-c4e9fb4032fd" targetNamespace="http://schemas.microsoft.com/office/2006/metadata/properties" ma:root="true" ma:fieldsID="8cc6f593d49b9f7198f79ddb71290b13" ns2:_="" ns3:_="">
    <xsd:import namespace="e84fe99e-24b9-48b7-8628-c7329582079d"/>
    <xsd:import namespace="94fbacc2-8412-4f49-bbce-c4e9fb4032f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4fe99e-24b9-48b7-8628-c732958207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4fbacc2-8412-4f49-bbce-c4e9fb4032f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5350FB5-9A3A-4272-80DD-B244285BFD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4fe99e-24b9-48b7-8628-c7329582079d"/>
    <ds:schemaRef ds:uri="94fbacc2-8412-4f49-bbce-c4e9fb4032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93D25FD-413A-44FF-9E88-E9D5D8B61CAF}">
  <ds:schemaRefs>
    <ds:schemaRef ds:uri="http://schemas.microsoft.com/sharepoint/v3/contenttype/forms"/>
  </ds:schemaRefs>
</ds:datastoreItem>
</file>

<file path=customXml/itemProps3.xml><?xml version="1.0" encoding="utf-8"?>
<ds:datastoreItem xmlns:ds="http://schemas.openxmlformats.org/officeDocument/2006/customXml" ds:itemID="{D15556BA-0636-4FBF-9776-E3DCF0980A9A}">
  <ds:schemaRefs>
    <ds:schemaRef ds:uri="http://schemas.microsoft.com/office/2006/metadata/properties"/>
    <ds:schemaRef ds:uri="http://schemas.microsoft.com/office/infopath/2007/PartnerControls"/>
    <ds:schemaRef ds:uri="http://www.w3.org/2000/xmlns/"/>
  </ds:schemaRefs>
</ds:datastoreItem>
</file>

<file path=docProps/app.xml><?xml version="1.0" encoding="utf-8"?>
<Properties xmlns="http://schemas.openxmlformats.org/officeDocument/2006/extended-properties" xmlns:vt="http://schemas.openxmlformats.org/officeDocument/2006/docPropsVTypes">
  <Template/>
  <TotalTime>0</TotalTime>
  <Words>2498</Words>
  <Application>Microsoft Office PowerPoint</Application>
  <PresentationFormat>Widescreen</PresentationFormat>
  <Paragraphs>462</Paragraphs>
  <Slides>42</Slides>
  <Notes>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42</vt:i4>
      </vt:variant>
    </vt:vector>
  </HeadingPairs>
  <TitlesOfParts>
    <vt:vector size="49" baseType="lpstr">
      <vt:lpstr>Arial</vt:lpstr>
      <vt:lpstr>Arial Narrow</vt:lpstr>
      <vt:lpstr>Calibri</vt:lpstr>
      <vt:lpstr>Times New Roman</vt:lpstr>
      <vt:lpstr>Wingdings</vt:lpstr>
      <vt:lpstr>Office Theme</vt:lpstr>
      <vt:lpstr>1_Office Theme</vt:lpstr>
      <vt:lpstr>OST Afterschool  PROVIDER ONBOARDING</vt:lpstr>
      <vt:lpstr>Housekeeping items</vt:lpstr>
      <vt:lpstr>Today’s AGENDA </vt:lpstr>
      <vt:lpstr>PowerPoint Presentation</vt:lpstr>
      <vt:lpstr> Required ACTIVITIES   </vt:lpstr>
      <vt:lpstr>Required activities .</vt:lpstr>
      <vt:lpstr>MONTHLY DELIVERABLES CHECKLIST</vt:lpstr>
      <vt:lpstr>INCIDENT REPORTING</vt:lpstr>
      <vt:lpstr>EMERGENCY INCIDENT REPORT</vt:lpstr>
      <vt:lpstr>PowerPoint Presentation</vt:lpstr>
      <vt:lpstr>MONTHLY NON- EMERGENCY LOG</vt:lpstr>
      <vt:lpstr>PowerPoint Presentation</vt:lpstr>
      <vt:lpstr>PowerPoint Presentation</vt:lpstr>
      <vt:lpstr>QUALITY SUPPORT </vt:lpstr>
      <vt:lpstr>COLLABORNATION RESOURCES for   your TRAINING DELIVERABLES</vt:lpstr>
      <vt:lpstr>PowerPoint Presentation</vt:lpstr>
      <vt:lpstr>PowerPoint Presentation</vt:lpstr>
      <vt:lpstr>KHA COMMUNICATIONS  &amp; EMPLOYEE DEVELOPMENT</vt:lpstr>
      <vt:lpstr>PowerPoint Presentation</vt:lpstr>
      <vt:lpstr>PowerPoint Presentation</vt:lpstr>
      <vt:lpstr>Send your events, good news, or opportunities to KHAstories@coj.net to be published in our Good News Friday Newsletter. Verify youth photo authorizations prior to sending.</vt:lpstr>
      <vt:lpstr>PowerPoint Presentation</vt:lpstr>
      <vt:lpstr>Financial Requirements</vt:lpstr>
      <vt:lpstr>PowerPoint Presentation</vt:lpstr>
      <vt:lpstr>PowerPoint Presentation</vt:lpstr>
      <vt:lpstr>SAMIS TRAINING: MUST HAVE AN ACTIVE SAMIS ACCOUNT FIRST.</vt:lpstr>
      <vt:lpstr>PowerPoint Presentation</vt:lpstr>
      <vt:lpstr> SAMIS 3.0</vt:lpstr>
      <vt:lpstr>Tips  Before day-1 </vt:lpstr>
      <vt:lpstr>Tips  after day-1 </vt:lpstr>
      <vt:lpstr>PowerPoint Presentation</vt:lpstr>
      <vt:lpstr>PowerPoint Presentation</vt:lpstr>
      <vt:lpstr>PowerPoint Presentation</vt:lpstr>
      <vt:lpstr>INSURANCE REQUIREMENTS UPDATES</vt:lpstr>
      <vt:lpstr>SCHOOL BASED INSURANCE COVERAGE</vt:lpstr>
      <vt:lpstr>COMMUNITY BASED INSURANCE COVERAGE</vt:lpstr>
      <vt:lpstr>WORKERS COMPENSATION EXEMPTION</vt:lpstr>
      <vt:lpstr>PowerPoint Presentation</vt:lpstr>
      <vt:lpstr>LIST OF INSURANCE CARRIERS</vt:lpstr>
      <vt:lpstr>LIST OF INSURANCE CARRIERS</vt:lpstr>
      <vt:lpstr>LIST OF INSURANCE CARRIERS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SUMMER CAMP PROVIDER ONBOARDING</dc:title>
  <dc:creator>Sibley, Deborah</dc:creator>
  <cp:lastModifiedBy>Sibley, Deborah Primous</cp:lastModifiedBy>
  <cp:revision>2</cp:revision>
  <cp:lastPrinted>2022-07-27T14:54:04Z</cp:lastPrinted>
  <dcterms:created xsi:type="dcterms:W3CDTF">2022-05-09T14:19:44Z</dcterms:created>
  <dcterms:modified xsi:type="dcterms:W3CDTF">2022-08-09T21:03:47Z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2021-07-15T00:00:00Z</vt:filetime>
  </property>
  <property fmtid="{D5CDD505-2E9C-101B-9397-08002B2CF9AE}" pid="3" name="LastSaved">
    <vt:filetime>2022-05-09T00:00:00Z</vt:filetime>
  </property>
  <property fmtid="{D5CDD505-2E9C-101B-9397-08002B2CF9AE}" pid="4" name="ContentTypeId">
    <vt:lpwstr>0x010100FFB8B25B50E62B4AAD6D212A6BB97AD1</vt:lpwstr>
  </property>
</Properties>
</file>